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9.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1.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2.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3.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14.xml" ContentType="application/vnd.openxmlformats-officedocument.theme+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15.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6.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30" r:id="rId4"/>
    <p:sldMasterId id="2147484401" r:id="rId5"/>
    <p:sldMasterId id="2147484425" r:id="rId6"/>
    <p:sldMasterId id="2147484476" r:id="rId7"/>
    <p:sldMasterId id="2147484494" r:id="rId8"/>
    <p:sldMasterId id="2147484513" r:id="rId9"/>
    <p:sldMasterId id="2147484538" r:id="rId10"/>
    <p:sldMasterId id="2147484563" r:id="rId11"/>
    <p:sldMasterId id="2147484589" r:id="rId12"/>
    <p:sldMasterId id="2147484611" r:id="rId13"/>
    <p:sldMasterId id="2147484628" r:id="rId14"/>
    <p:sldMasterId id="2147484652" r:id="rId15"/>
    <p:sldMasterId id="2147484677" r:id="rId16"/>
    <p:sldMasterId id="2147484695" r:id="rId17"/>
    <p:sldMasterId id="2147484707" r:id="rId18"/>
    <p:sldMasterId id="2147484729" r:id="rId19"/>
    <p:sldMasterId id="2147484758" r:id="rId20"/>
  </p:sldMasterIdLst>
  <p:notesMasterIdLst>
    <p:notesMasterId r:id="rId51"/>
  </p:notesMasterIdLst>
  <p:handoutMasterIdLst>
    <p:handoutMasterId r:id="rId52"/>
  </p:handoutMasterIdLst>
  <p:sldIdLst>
    <p:sldId id="1118" r:id="rId21"/>
    <p:sldId id="1141" r:id="rId22"/>
    <p:sldId id="1208" r:id="rId23"/>
    <p:sldId id="1207" r:id="rId24"/>
    <p:sldId id="1246" r:id="rId25"/>
    <p:sldId id="1209" r:id="rId26"/>
    <p:sldId id="1247" r:id="rId27"/>
    <p:sldId id="1210" r:id="rId28"/>
    <p:sldId id="1211" r:id="rId29"/>
    <p:sldId id="1212" r:id="rId30"/>
    <p:sldId id="1213" r:id="rId31"/>
    <p:sldId id="1214" r:id="rId32"/>
    <p:sldId id="1218" r:id="rId33"/>
    <p:sldId id="1219" r:id="rId34"/>
    <p:sldId id="1248" r:id="rId35"/>
    <p:sldId id="1222" r:id="rId36"/>
    <p:sldId id="1236" r:id="rId37"/>
    <p:sldId id="1224" r:id="rId38"/>
    <p:sldId id="1225" r:id="rId39"/>
    <p:sldId id="1228" r:id="rId40"/>
    <p:sldId id="1231" r:id="rId41"/>
    <p:sldId id="1243" r:id="rId42"/>
    <p:sldId id="1232" r:id="rId43"/>
    <p:sldId id="1253" r:id="rId44"/>
    <p:sldId id="1250" r:id="rId45"/>
    <p:sldId id="1254" r:id="rId46"/>
    <p:sldId id="1255" r:id="rId47"/>
    <p:sldId id="1256" r:id="rId48"/>
    <p:sldId id="1251" r:id="rId49"/>
    <p:sldId id="1252" r:id="rId50"/>
  </p:sldIdLst>
  <p:sldSz cx="12436475" cy="6994525"/>
  <p:notesSz cx="6858000" cy="9144000"/>
  <p:defaultTextStyle>
    <a:defPPr>
      <a:defRPr lang="en-US"/>
    </a:defPPr>
    <a:lvl1pPr marL="0" algn="l" defTabSz="932503" rtl="0" eaLnBrk="1" latinLnBrk="0" hangingPunct="1">
      <a:defRPr sz="1800" kern="1200">
        <a:solidFill>
          <a:schemeClr val="tx1"/>
        </a:solidFill>
        <a:latin typeface="+mn-lt"/>
        <a:ea typeface="+mn-ea"/>
        <a:cs typeface="+mn-cs"/>
      </a:defRPr>
    </a:lvl1pPr>
    <a:lvl2pPr marL="466252" algn="l" defTabSz="932503" rtl="0" eaLnBrk="1" latinLnBrk="0" hangingPunct="1">
      <a:defRPr sz="1800" kern="1200">
        <a:solidFill>
          <a:schemeClr val="tx1"/>
        </a:solidFill>
        <a:latin typeface="+mn-lt"/>
        <a:ea typeface="+mn-ea"/>
        <a:cs typeface="+mn-cs"/>
      </a:defRPr>
    </a:lvl2pPr>
    <a:lvl3pPr marL="932503" algn="l" defTabSz="932503" rtl="0" eaLnBrk="1" latinLnBrk="0" hangingPunct="1">
      <a:defRPr sz="1800" kern="1200">
        <a:solidFill>
          <a:schemeClr val="tx1"/>
        </a:solidFill>
        <a:latin typeface="+mn-lt"/>
        <a:ea typeface="+mn-ea"/>
        <a:cs typeface="+mn-cs"/>
      </a:defRPr>
    </a:lvl3pPr>
    <a:lvl4pPr marL="1398755" algn="l" defTabSz="932503" rtl="0" eaLnBrk="1" latinLnBrk="0" hangingPunct="1">
      <a:defRPr sz="1800" kern="1200">
        <a:solidFill>
          <a:schemeClr val="tx1"/>
        </a:solidFill>
        <a:latin typeface="+mn-lt"/>
        <a:ea typeface="+mn-ea"/>
        <a:cs typeface="+mn-cs"/>
      </a:defRPr>
    </a:lvl4pPr>
    <a:lvl5pPr marL="1865006" algn="l" defTabSz="932503" rtl="0" eaLnBrk="1" latinLnBrk="0" hangingPunct="1">
      <a:defRPr sz="1800" kern="1200">
        <a:solidFill>
          <a:schemeClr val="tx1"/>
        </a:solidFill>
        <a:latin typeface="+mn-lt"/>
        <a:ea typeface="+mn-ea"/>
        <a:cs typeface="+mn-cs"/>
      </a:defRPr>
    </a:lvl5pPr>
    <a:lvl6pPr marL="2331259" algn="l" defTabSz="932503" rtl="0" eaLnBrk="1" latinLnBrk="0" hangingPunct="1">
      <a:defRPr sz="1800" kern="1200">
        <a:solidFill>
          <a:schemeClr val="tx1"/>
        </a:solidFill>
        <a:latin typeface="+mn-lt"/>
        <a:ea typeface="+mn-ea"/>
        <a:cs typeface="+mn-cs"/>
      </a:defRPr>
    </a:lvl6pPr>
    <a:lvl7pPr marL="2797510" algn="l" defTabSz="932503" rtl="0" eaLnBrk="1" latinLnBrk="0" hangingPunct="1">
      <a:defRPr sz="1800" kern="1200">
        <a:solidFill>
          <a:schemeClr val="tx1"/>
        </a:solidFill>
        <a:latin typeface="+mn-lt"/>
        <a:ea typeface="+mn-ea"/>
        <a:cs typeface="+mn-cs"/>
      </a:defRPr>
    </a:lvl7pPr>
    <a:lvl8pPr marL="3263762" algn="l" defTabSz="932503" rtl="0" eaLnBrk="1" latinLnBrk="0" hangingPunct="1">
      <a:defRPr sz="1800" kern="1200">
        <a:solidFill>
          <a:schemeClr val="tx1"/>
        </a:solidFill>
        <a:latin typeface="+mn-lt"/>
        <a:ea typeface="+mn-ea"/>
        <a:cs typeface="+mn-cs"/>
      </a:defRPr>
    </a:lvl8pPr>
    <a:lvl9pPr marL="3730014" algn="l" defTabSz="93250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Template" id="{D88B19E0-7F40-4EB1-BF25-B9D8E02B1AB4}">
          <p14:sldIdLst>
            <p14:sldId id="1118"/>
            <p14:sldId id="1141"/>
            <p14:sldId id="1208"/>
            <p14:sldId id="1207"/>
            <p14:sldId id="1246"/>
            <p14:sldId id="1209"/>
            <p14:sldId id="1247"/>
            <p14:sldId id="1210"/>
            <p14:sldId id="1211"/>
            <p14:sldId id="1212"/>
            <p14:sldId id="1213"/>
            <p14:sldId id="1214"/>
            <p14:sldId id="1218"/>
            <p14:sldId id="1219"/>
            <p14:sldId id="1248"/>
            <p14:sldId id="1222"/>
            <p14:sldId id="1236"/>
            <p14:sldId id="1224"/>
            <p14:sldId id="1225"/>
            <p14:sldId id="1228"/>
            <p14:sldId id="1231"/>
            <p14:sldId id="1243"/>
            <p14:sldId id="1232"/>
            <p14:sldId id="1253"/>
            <p14:sldId id="1250"/>
            <p14:sldId id="1254"/>
            <p14:sldId id="1255"/>
            <p14:sldId id="1256"/>
            <p14:sldId id="1251"/>
            <p14:sldId id="1252"/>
          </p14:sldIdLst>
        </p14:section>
      </p14:sectionLst>
    </p:ext>
    <p:ext uri="{EFAFB233-063F-42B5-8137-9DF3F51BA10A}">
      <p15:sldGuideLst xmlns:p15="http://schemas.microsoft.com/office/powerpoint/2012/main">
        <p15:guide id="1" orient="horz" pos="188">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8">
          <p15:clr>
            <a:srgbClr val="A4A3A4"/>
          </p15:clr>
        </p15:guide>
        <p15:guide id="6" orient="horz" pos="3643">
          <p15:clr>
            <a:srgbClr val="A4A3A4"/>
          </p15:clr>
        </p15:guide>
        <p15:guide id="7" orient="horz" pos="3067">
          <p15:clr>
            <a:srgbClr val="A4A3A4"/>
          </p15:clr>
        </p15:guide>
        <p15:guide id="8" orient="horz" pos="1915">
          <p15:clr>
            <a:srgbClr val="A4A3A4"/>
          </p15:clr>
        </p15:guide>
        <p15:guide id="10" pos="173">
          <p15:clr>
            <a:srgbClr val="A4A3A4"/>
          </p15:clr>
        </p15:guide>
        <p15:guide id="11" pos="1325">
          <p15:clr>
            <a:srgbClr val="A4A3A4"/>
          </p15:clr>
        </p15:guide>
        <p15:guide id="12" pos="7661">
          <p15:clr>
            <a:srgbClr val="A4A3A4"/>
          </p15:clr>
        </p15:guide>
        <p15:guide id="13" pos="749">
          <p15:clr>
            <a:srgbClr val="A4A3A4"/>
          </p15:clr>
        </p15:guide>
        <p15:guide id="14" pos="7085">
          <p15:clr>
            <a:srgbClr val="A4A3A4"/>
          </p15:clr>
        </p15:guide>
        <p15:guide id="15" pos="3629">
          <p15:clr>
            <a:srgbClr val="A4A3A4"/>
          </p15:clr>
        </p15:guide>
        <p15:guide id="16" pos="1901">
          <p15:clr>
            <a:srgbClr val="A4A3A4"/>
          </p15:clr>
        </p15:guide>
        <p15:guide id="17" pos="2477">
          <p15:clr>
            <a:srgbClr val="A4A3A4"/>
          </p15:clr>
        </p15:guide>
        <p15:guide id="18" pos="4205">
          <p15:clr>
            <a:srgbClr val="A4A3A4"/>
          </p15:clr>
        </p15:guide>
        <p15:guide id="19" pos="4781">
          <p15:clr>
            <a:srgbClr val="A4A3A4"/>
          </p15:clr>
        </p15:guide>
        <p15:guide id="20" pos="5357">
          <p15:clr>
            <a:srgbClr val="A4A3A4"/>
          </p15:clr>
        </p15:guide>
        <p15:guide id="21" pos="5933">
          <p15:clr>
            <a:srgbClr val="A4A3A4"/>
          </p15:clr>
        </p15:guide>
        <p15:guide id="22" pos="6509">
          <p15:clr>
            <a:srgbClr val="A4A3A4"/>
          </p15:clr>
        </p15:guide>
        <p15:guide id="23" pos="305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69696"/>
    <a:srgbClr val="00BCF2"/>
    <a:srgbClr val="000000"/>
    <a:srgbClr val="404040"/>
    <a:srgbClr val="323232"/>
    <a:srgbClr val="1E1E1E"/>
    <a:srgbClr val="666666"/>
    <a:srgbClr val="505050"/>
    <a:srgbClr val="FFFFFF"/>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3033" autoAdjust="0"/>
  </p:normalViewPr>
  <p:slideViewPr>
    <p:cSldViewPr>
      <p:cViewPr varScale="1">
        <p:scale>
          <a:sx n="111" d="100"/>
          <a:sy n="111" d="100"/>
        </p:scale>
        <p:origin x="366" y="96"/>
      </p:cViewPr>
      <p:guideLst>
        <p:guide orient="horz" pos="188"/>
        <p:guide orient="horz" pos="763"/>
        <p:guide orient="horz" pos="1339"/>
        <p:guide orient="horz" pos="2491"/>
        <p:guide orient="horz" pos="4218"/>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366"/>
    </p:cViewPr>
  </p:sorterViewPr>
  <p:notesViewPr>
    <p:cSldViewPr showGuides="1">
      <p:cViewPr varScale="1">
        <p:scale>
          <a:sx n="95" d="100"/>
          <a:sy n="95" d="100"/>
        </p:scale>
        <p:origin x="358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commentAuthors" Target="commentAuthors.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Build </a:t>
            </a:r>
            <a:r>
              <a:rPr lang="en-US" dirty="0" smtClean="0"/>
              <a:t>2013</a:t>
            </a:r>
            <a:endParaRPr lang="en-US" dirty="0"/>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4/24/2015</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Build 2013</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4/24/2015</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503" rtl="0" eaLnBrk="1" latinLnBrk="0" hangingPunct="1">
      <a:lnSpc>
        <a:spcPct val="90000"/>
      </a:lnSpc>
      <a:spcAft>
        <a:spcPts val="340"/>
      </a:spcAft>
      <a:defRPr sz="1000" kern="1200">
        <a:solidFill>
          <a:schemeClr val="tx1"/>
        </a:solidFill>
        <a:latin typeface="Segoe UI Light" pitchFamily="34" charset="0"/>
        <a:ea typeface="+mn-ea"/>
        <a:cs typeface="+mn-cs"/>
      </a:defRPr>
    </a:lvl1pPr>
    <a:lvl2pPr marL="217206" indent="-107928"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2pPr>
    <a:lvl3pPr marL="334578"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3pPr>
    <a:lvl4pPr marL="492423" indent="-149751"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4pPr>
    <a:lvl5pPr marL="627335" indent="-117373" algn="l" defTabSz="932503" rtl="0" eaLnBrk="1" latinLnBrk="0" hangingPunct="1">
      <a:lnSpc>
        <a:spcPct val="90000"/>
      </a:lnSpc>
      <a:spcAft>
        <a:spcPts val="340"/>
      </a:spcAft>
      <a:buFont typeface="Arial" pitchFamily="34" charset="0"/>
      <a:buChar char="•"/>
      <a:defRPr sz="1000" kern="1200">
        <a:solidFill>
          <a:schemeClr val="tx1"/>
        </a:solidFill>
        <a:latin typeface="Segoe UI Light" pitchFamily="34" charset="0"/>
        <a:ea typeface="+mn-ea"/>
        <a:cs typeface="+mn-cs"/>
      </a:defRPr>
    </a:lvl5pPr>
    <a:lvl6pPr marL="2331259" algn="l" defTabSz="932503" rtl="0" eaLnBrk="1" latinLnBrk="0" hangingPunct="1">
      <a:defRPr sz="1200" kern="1200">
        <a:solidFill>
          <a:schemeClr val="tx1"/>
        </a:solidFill>
        <a:latin typeface="+mn-lt"/>
        <a:ea typeface="+mn-ea"/>
        <a:cs typeface="+mn-cs"/>
      </a:defRPr>
    </a:lvl6pPr>
    <a:lvl7pPr marL="2797510" algn="l" defTabSz="932503" rtl="0" eaLnBrk="1" latinLnBrk="0" hangingPunct="1">
      <a:defRPr sz="1200" kern="1200">
        <a:solidFill>
          <a:schemeClr val="tx1"/>
        </a:solidFill>
        <a:latin typeface="+mn-lt"/>
        <a:ea typeface="+mn-ea"/>
        <a:cs typeface="+mn-cs"/>
      </a:defRPr>
    </a:lvl7pPr>
    <a:lvl8pPr marL="3263762" algn="l" defTabSz="932503" rtl="0" eaLnBrk="1" latinLnBrk="0" hangingPunct="1">
      <a:defRPr sz="1200" kern="1200">
        <a:solidFill>
          <a:schemeClr val="tx1"/>
        </a:solidFill>
        <a:latin typeface="+mn-lt"/>
        <a:ea typeface="+mn-ea"/>
        <a:cs typeface="+mn-cs"/>
      </a:defRPr>
    </a:lvl8pPr>
    <a:lvl9pPr marL="3730014" algn="l" defTabSz="93250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787454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 typeface="Arial" pitchFamily="34" charset="0"/>
              <a:buNone/>
              <a:tabLst/>
              <a:defRPr/>
            </a:pPr>
            <a:endParaRPr kumimoji="0" lang="en-US" sz="800" b="0" i="0" u="none" strike="noStrike" kern="1200" cap="none" spc="0" normalizeH="0" baseline="0" noProof="0" dirty="0" smtClean="0">
              <a:ln>
                <a:noFill/>
              </a:ln>
              <a:gradFill>
                <a:gsLst>
                  <a:gs pos="0">
                    <a:srgbClr val="595959"/>
                  </a:gs>
                  <a:gs pos="86000">
                    <a:srgbClr val="595959"/>
                  </a:gs>
                </a:gsLst>
                <a:lin ang="5400000" scaled="0"/>
              </a:gradFill>
              <a:effectLst/>
              <a:uLnTx/>
              <a:uFillTx/>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1283470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AR" dirty="0"/>
          </a:p>
        </p:txBody>
      </p:sp>
      <p:sp>
        <p:nvSpPr>
          <p:cNvPr id="4" name="Header Placeholder 3"/>
          <p:cNvSpPr>
            <a:spLocks noGrp="1"/>
          </p:cNvSpPr>
          <p:nvPr>
            <p:ph type="hdr" sz="quarter" idx="10"/>
          </p:nvPr>
        </p:nvSpPr>
        <p:spPr/>
        <p:txBody>
          <a:bodyPr/>
          <a:lstStyle/>
          <a:p>
            <a:r>
              <a:rPr lang="en-US" smtClean="0"/>
              <a:t>Build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2923017-89EA-4241-B9B1-612B58316E9D}" type="datetime1">
              <a:rPr lang="en-US" smtClean="0"/>
              <a:t>4/24/2015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23353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762840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770905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2AAAFB1-E796-4E64-A163-0E5FE26F3E73}"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28419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TechReady 18</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20D55CE-CBA4-45B5-87F2-2BB153B961B3}" type="datetime1">
              <a:rPr lang="en-US" smtClean="0">
                <a:solidFill>
                  <a:prstClr val="black"/>
                </a:solidFill>
              </a:rPr>
              <a:pPr/>
              <a:t>4/24/2015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45330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7.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8.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5.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6.xml"/><Relationship Id="rId4" Type="http://schemas.openxmlformats.org/officeDocument/2006/relationships/image" Target="../media/image23.pn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6.xml"/><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17.xml"/><Relationship Id="rId4" Type="http://schemas.openxmlformats.org/officeDocument/2006/relationships/image" Target="../media/image23.png"/></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Master" Target="../slideMasters/slideMaster17.xml"/><Relationship Id="rId4" Type="http://schemas.openxmlformats.org/officeDocument/2006/relationships/image" Target="../media/image22.png"/></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6.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7142052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482509"/>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73780374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760727634"/>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0218380"/>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5145272"/>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3251645661"/>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2381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4/24/2015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71566132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3748839557"/>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890532399"/>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3651104917"/>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8459787" cy="726353"/>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 </a:t>
            </a:r>
            <a:r>
              <a:rPr lang="en-US" sz="700" dirty="0" smtClean="0">
                <a:gradFill>
                  <a:gsLst>
                    <a:gs pos="0">
                      <a:schemeClr val="tx1">
                        <a:lumMod val="75000"/>
                        <a:lumOff val="25000"/>
                      </a:schemeClr>
                    </a:gs>
                    <a:gs pos="100000">
                      <a:schemeClr val="tx1">
                        <a:lumMod val="75000"/>
                        <a:lumOff val="25000"/>
                      </a:schemeClr>
                    </a:gs>
                  </a:gsLst>
                  <a:lin ang="5400000" scaled="0"/>
                </a:gradFill>
                <a:cs typeface="Segoe UI" pitchFamily="34" charset="0"/>
              </a:rPr>
              <a:t>2013 </a:t>
            </a:r>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chemeClr val="tx1">
                        <a:lumMod val="75000"/>
                        <a:lumOff val="25000"/>
                      </a:schemeClr>
                    </a:gs>
                    <a:gs pos="100000">
                      <a:schemeClr val="tx1">
                        <a:lumMod val="75000"/>
                        <a:lumOff val="25000"/>
                      </a:scheme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03733"/>
            <a:ext cx="3687046" cy="787059"/>
          </a:xfrm>
          <a:prstGeom prst="rect">
            <a:avLst/>
          </a:prstGeom>
        </p:spPr>
      </p:pic>
    </p:spTree>
    <p:extLst>
      <p:ext uri="{BB962C8B-B14F-4D97-AF65-F5344CB8AC3E}">
        <p14:creationId xmlns:p14="http://schemas.microsoft.com/office/powerpoint/2010/main" val="359707467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482902812"/>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093748955"/>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4272719346"/>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22852888"/>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80478636"/>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982929300"/>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8603103"/>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2763428986"/>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8568324"/>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87706398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55685025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2372408822"/>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81799359"/>
      </p:ext>
    </p:extLst>
  </p:cSld>
  <p:clrMapOvr>
    <a:masterClrMapping/>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2676855038"/>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82727360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31397859"/>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7761827"/>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1057212"/>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289534886"/>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3768344"/>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560197293"/>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4162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6713047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4/24/2015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96429013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740957026"/>
      </p:ext>
    </p:extLst>
  </p:cSld>
  <p:clrMapOvr>
    <a:masterClrMapping/>
  </p:clrMapOvr>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845793219"/>
      </p:ext>
    </p:extLst>
  </p:cSld>
  <p:clrMapOvr>
    <a:masterClrMapping/>
  </p:clrMapOvr>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272991828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809661844"/>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220357941"/>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1707840708"/>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5133983"/>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15264876"/>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352275870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30014309"/>
      </p:ext>
    </p:extLst>
  </p:cSld>
  <p:clrMapOvr>
    <a:masterClrMapping/>
  </p:clrMapOvr>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53997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670007711"/>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740611812"/>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748853515"/>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99516683"/>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54048941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1143504154"/>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1644969676"/>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839115153"/>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679419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33956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1057212"/>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019027379"/>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48637240"/>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784516668"/>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4659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4/24/2015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86103001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94824611"/>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227452058"/>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95434448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300891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92879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935294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829571349"/>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916227556"/>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48343758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5886593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2952436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75448507"/>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1949474"/>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8459787" cy="726353"/>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 </a:t>
            </a:r>
            <a:r>
              <a:rPr lang="en-US" sz="700" dirty="0" smtClean="0">
                <a:gradFill>
                  <a:gsLst>
                    <a:gs pos="0">
                      <a:srgbClr val="000000">
                        <a:lumMod val="75000"/>
                        <a:lumOff val="25000"/>
                      </a:srgbClr>
                    </a:gs>
                    <a:gs pos="100000">
                      <a:srgbClr val="000000">
                        <a:lumMod val="75000"/>
                        <a:lumOff val="25000"/>
                      </a:srgbClr>
                    </a:gs>
                  </a:gsLst>
                  <a:lin ang="5400000" scaled="0"/>
                </a:gradFill>
                <a:cs typeface="Segoe UI" pitchFamily="34" charset="0"/>
              </a:rPr>
              <a:t>2013 </a:t>
            </a:r>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03733"/>
            <a:ext cx="3687046" cy="787059"/>
          </a:xfrm>
          <a:prstGeom prst="rect">
            <a:avLst/>
          </a:prstGeom>
        </p:spPr>
      </p:pic>
    </p:spTree>
    <p:extLst>
      <p:ext uri="{BB962C8B-B14F-4D97-AF65-F5344CB8AC3E}">
        <p14:creationId xmlns:p14="http://schemas.microsoft.com/office/powerpoint/2010/main" val="139115312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81382578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40063"/>
            <a:ext cx="11887200" cy="914400"/>
          </a:xfrm>
        </p:spPr>
        <p:txBody>
          <a:bodyPr lIns="182880" tIns="146304" rIns="182880" bIns="146304" anchor="ctr">
            <a:noAutofit/>
          </a:bodyPr>
          <a:lstStyle>
            <a:lvl1pPr>
              <a:lnSpc>
                <a:spcPct val="90000"/>
              </a:lnSpc>
              <a:defRPr sz="6600"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207" indent="0" algn="ctr">
              <a:buNone/>
              <a:defRPr>
                <a:solidFill>
                  <a:schemeClr val="tx1">
                    <a:tint val="75000"/>
                  </a:schemeClr>
                </a:solidFill>
              </a:defRPr>
            </a:lvl2pPr>
            <a:lvl3pPr marL="932411" indent="0" algn="ctr">
              <a:buNone/>
              <a:defRPr>
                <a:solidFill>
                  <a:schemeClr val="tx1">
                    <a:tint val="75000"/>
                  </a:schemeClr>
                </a:solidFill>
              </a:defRPr>
            </a:lvl3pPr>
            <a:lvl4pPr marL="1398619" indent="0" algn="ctr">
              <a:buNone/>
              <a:defRPr>
                <a:solidFill>
                  <a:schemeClr val="tx1">
                    <a:tint val="75000"/>
                  </a:schemeClr>
                </a:solidFill>
              </a:defRPr>
            </a:lvl4pPr>
            <a:lvl5pPr marL="1864824" indent="0" algn="ctr">
              <a:buNone/>
              <a:defRPr>
                <a:solidFill>
                  <a:schemeClr val="tx1">
                    <a:tint val="75000"/>
                  </a:schemeClr>
                </a:solidFill>
              </a:defRPr>
            </a:lvl5pPr>
            <a:lvl6pPr marL="2331032" indent="0" algn="ctr">
              <a:buNone/>
              <a:defRPr>
                <a:solidFill>
                  <a:schemeClr val="tx1">
                    <a:tint val="75000"/>
                  </a:schemeClr>
                </a:solidFill>
              </a:defRPr>
            </a:lvl6pPr>
            <a:lvl7pPr marL="2797234" indent="0" algn="ctr">
              <a:buNone/>
              <a:defRPr>
                <a:solidFill>
                  <a:schemeClr val="tx1">
                    <a:tint val="75000"/>
                  </a:schemeClr>
                </a:solidFill>
              </a:defRPr>
            </a:lvl7pPr>
            <a:lvl8pPr marL="3263441" indent="0" algn="ctr">
              <a:buNone/>
              <a:defRPr>
                <a:solidFill>
                  <a:schemeClr val="tx1">
                    <a:tint val="75000"/>
                  </a:schemeClr>
                </a:solidFill>
              </a:defRPr>
            </a:lvl8pPr>
            <a:lvl9pPr marL="3729649"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2735838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965254"/>
          </a:xfrm>
        </p:spPr>
        <p:txBody>
          <a:bodyPr/>
          <a:lstStyle>
            <a:lvl1pPr marL="3238"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8"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940" indent="-41124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902" indent="-352962">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80149" indent="-3432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264890317"/>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976629333"/>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897106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5564495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67905043"/>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5992854"/>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981996801"/>
      </p:ext>
    </p:extLst>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703440"/>
      </p:ext>
    </p:extLst>
  </p:cSld>
  <p:clrMapOvr>
    <a:masterClrMapping/>
  </p:clrMapOvr>
  <p:transition>
    <p:fade/>
  </p:transition>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71186938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2038604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23146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200273125"/>
      </p:ext>
    </p:extLst>
  </p:cSld>
  <p:clrMapOvr>
    <a:masterClrMapping/>
  </p:clrMapOvr>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24211353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02920051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87450998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389837844"/>
      </p:ext>
    </p:extLst>
  </p:cSld>
  <p:clrMapOvr>
    <a:masterClrMapping/>
  </p:clrMapOvr>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1834891143"/>
      </p:ext>
    </p:extLst>
  </p:cSld>
  <p:clrMapOvr>
    <a:masterClrMapping/>
  </p:clrMapOvr>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222238227"/>
      </p:ext>
    </p:extLst>
  </p:cSld>
  <p:clrMapOvr>
    <a:masterClrMapping/>
  </p:clrMapOvr>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63811084"/>
      </p:ext>
    </p:extLst>
  </p:cSld>
  <p:clrMapOvr>
    <a:masterClrMapping/>
  </p:clrMapOvr>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89952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30799609"/>
      </p:ext>
    </p:extLst>
  </p:cSld>
  <p:clrMapOvr>
    <a:masterClrMapping/>
  </p:clrMapOvr>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34776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567216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420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40387090"/>
      </p:ext>
    </p:extLst>
  </p:cSld>
  <p:clrMapOvr>
    <a:masterClrMapping/>
  </p:clrMapOvr>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23302985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7" y="482564"/>
            <a:ext cx="1646237" cy="351905"/>
          </a:xfrm>
          <a:prstGeom prst="rect">
            <a:avLst/>
          </a:prstGeom>
        </p:spPr>
      </p:pic>
    </p:spTree>
    <p:extLst>
      <p:ext uri="{BB962C8B-B14F-4D97-AF65-F5344CB8AC3E}">
        <p14:creationId xmlns:p14="http://schemas.microsoft.com/office/powerpoint/2010/main" val="903865752"/>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grpSp>
        <p:nvGrpSpPr>
          <p:cNvPr id="98" name="Group 97"/>
          <p:cNvGrpSpPr/>
          <p:nvPr userDrawn="1"/>
        </p:nvGrpSpPr>
        <p:grpSpPr>
          <a:xfrm>
            <a:off x="18853150" y="1957388"/>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917367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smtClean="0"/>
              <a:t>Session code</a:t>
            </a:r>
            <a:endParaRPr lang="en-US" dirty="0"/>
          </a:p>
        </p:txBody>
      </p:sp>
      <p:grpSp>
        <p:nvGrpSpPr>
          <p:cNvPr id="98" name="Group 97"/>
          <p:cNvGrpSpPr/>
          <p:nvPr userDrawn="1"/>
        </p:nvGrpSpPr>
        <p:grpSpPr>
          <a:xfrm>
            <a:off x="7136678" y="4110831"/>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4178205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1273921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588796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17714199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34241961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43175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userDrawn="1">
          <p15:clr>
            <a:srgbClr val="FBAE40"/>
          </p15:clr>
        </p15:guide>
        <p15:guide id="2" pos="3917"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7524125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371011115"/>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26127121"/>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19661030"/>
      </p:ext>
    </p:extLst>
  </p:cSld>
  <p:clrMapOvr>
    <a:masterClrMapping/>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9908674"/>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8"/>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6594056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45967424"/>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740828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76843823"/>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61262388"/>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6069934"/>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3044560015"/>
      </p:ext>
    </p:extLst>
  </p:cSld>
  <p:clrMapOvr>
    <a:masterClrMapping/>
  </p:clrMapOvr>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775418"/>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9123643"/>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304652"/>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26742435"/>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2276349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430257712"/>
      </p:ext>
    </p:extLst>
  </p:cSld>
  <p:clrMapOvr>
    <a:masterClrMapping/>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8" y="482565"/>
            <a:ext cx="1646237" cy="351905"/>
          </a:xfrm>
          <a:prstGeom prst="rect">
            <a:avLst/>
          </a:prstGeom>
        </p:spPr>
      </p:pic>
    </p:spTree>
    <p:extLst>
      <p:ext uri="{BB962C8B-B14F-4D97-AF65-F5344CB8AC3E}">
        <p14:creationId xmlns:p14="http://schemas.microsoft.com/office/powerpoint/2010/main" val="254696527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4"/>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598"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9"/>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4" y="6208326"/>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5998"/>
            </a:lvl1pPr>
          </a:lstStyle>
          <a:p>
            <a:pPr lvl="0"/>
            <a:r>
              <a:rPr lang="en-US" dirty="0" smtClean="0"/>
              <a:t>Session code</a:t>
            </a:r>
            <a:endParaRPr lang="en-US" dirty="0"/>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grpSp>
        <p:nvGrpSpPr>
          <p:cNvPr id="98" name="Group 97"/>
          <p:cNvGrpSpPr/>
          <p:nvPr userDrawn="1"/>
        </p:nvGrpSpPr>
        <p:grpSpPr>
          <a:xfrm>
            <a:off x="18853151" y="1957389"/>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spTree>
    <p:extLst>
      <p:ext uri="{BB962C8B-B14F-4D97-AF65-F5344CB8AC3E}">
        <p14:creationId xmlns:p14="http://schemas.microsoft.com/office/powerpoint/2010/main" val="16864871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4"/>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3" y="2125678"/>
            <a:ext cx="9143936" cy="1828786"/>
          </a:xfrm>
          <a:noFill/>
        </p:spPr>
        <p:txBody>
          <a:bodyPr lIns="146304" tIns="91440" rIns="146304" bIns="91440" anchor="t" anchorCtr="0"/>
          <a:lstStyle>
            <a:lvl1pPr>
              <a:defRPr sz="5998"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598" spc="0" baseline="0">
                <a:gradFill>
                  <a:gsLst>
                    <a:gs pos="0">
                      <a:schemeClr val="bg2"/>
                    </a:gs>
                    <a:gs pos="100000">
                      <a:schemeClr val="bg2"/>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9"/>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4" y="6208326"/>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5998"/>
            </a:lvl1pPr>
          </a:lstStyle>
          <a:p>
            <a:pPr lvl="0"/>
            <a:r>
              <a:rPr lang="en-US" dirty="0" smtClean="0"/>
              <a:t>Session code</a:t>
            </a:r>
            <a:endParaRPr lang="en-US" dirty="0"/>
          </a:p>
        </p:txBody>
      </p:sp>
      <p:grpSp>
        <p:nvGrpSpPr>
          <p:cNvPr id="98" name="Group 97"/>
          <p:cNvGrpSpPr/>
          <p:nvPr userDrawn="1"/>
        </p:nvGrpSpPr>
        <p:grpSpPr>
          <a:xfrm>
            <a:off x="7136679" y="4110832"/>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372"/>
              <a:endParaRPr lang="en-US" sz="1799">
                <a:solidFill>
                  <a:srgbClr val="FFFFFF"/>
                </a:solidFill>
              </a:endParaRPr>
            </a:p>
          </p:txBody>
        </p:sp>
      </p:grpSp>
    </p:spTree>
    <p:extLst>
      <p:ext uri="{BB962C8B-B14F-4D97-AF65-F5344CB8AC3E}">
        <p14:creationId xmlns:p14="http://schemas.microsoft.com/office/powerpoint/2010/main" val="2495725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46" tIns="109684" rIns="146246" bIns="109684"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3" y="1211287"/>
            <a:ext cx="10056812"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4288222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3" name="Title 2"/>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29486749"/>
      </p:ext>
    </p:extLst>
  </p:cSld>
  <p:clrMapOvr>
    <a:masterClrMapping/>
  </p:clrMapOvr>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8"/>
            <a:ext cx="10058401" cy="1829593"/>
          </a:xfrm>
          <a:noFill/>
        </p:spPr>
        <p:txBody>
          <a:bodyPr lIns="182880" tIns="146304" rIns="182880" bIns="146304">
            <a:noAutofit/>
          </a:bodyPr>
          <a:lstStyle>
            <a:lvl1pPr marL="0" indent="0">
              <a:spcBef>
                <a:spcPts val="0"/>
              </a:spcBef>
              <a:buNone/>
              <a:defRPr sz="3598" spc="0" baseline="0">
                <a:gradFill>
                  <a:gsLst>
                    <a:gs pos="5833">
                      <a:schemeClr val="tx1"/>
                    </a:gs>
                    <a:gs pos="18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099047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32103" fontAlgn="base">
              <a:lnSpc>
                <a:spcPct val="90000"/>
              </a:lnSpc>
              <a:spcBef>
                <a:spcPct val="0"/>
              </a:spcBef>
              <a:spcAft>
                <a:spcPct val="0"/>
              </a:spcAft>
            </a:pPr>
            <a:endParaRPr lang="en-US" sz="2399"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3" y="1211287"/>
            <a:ext cx="10056812" cy="2751698"/>
          </a:xfrm>
          <a:noFill/>
        </p:spPr>
        <p:txBody>
          <a:bodyPr tIns="91440" bIns="91440" anchor="t" anchorCtr="0"/>
          <a:lstStyle>
            <a:lvl1pPr>
              <a:defRPr sz="7197"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63496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5838241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195305298"/>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71106748"/>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3"/>
            <a:ext cx="11887200"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101452756"/>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8510" indent="0">
              <a:buNone/>
              <a:defRPr sz="1999"/>
            </a:lvl3pPr>
            <a:lvl4pPr marL="457019" indent="0">
              <a:buNone/>
              <a:defRPr sz="1799"/>
            </a:lvl4pPr>
            <a:lvl5pPr marL="685529" indent="0">
              <a:buNone/>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9377791"/>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8" y="1214439"/>
            <a:ext cx="11887200" cy="223113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27685636"/>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sz="1799"/>
            </a:lvl4pPr>
            <a:lvl5pPr marL="685529" indent="0">
              <a:buNone/>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468368"/>
          </a:xfrm>
        </p:spPr>
        <p:txBody>
          <a:bodyPr wrap="square">
            <a:spAutoFit/>
          </a:bodyPr>
          <a:lstStyle>
            <a:lvl1pPr marL="0" indent="0">
              <a:spcBef>
                <a:spcPts val="1224"/>
              </a:spcBef>
              <a:buClr>
                <a:schemeClr val="tx1"/>
              </a:buClr>
              <a:buFont typeface="Wingdings" pitchFamily="2" charset="2"/>
              <a:buNone/>
              <a:defRPr sz="3598"/>
            </a:lvl1pPr>
            <a:lvl2pPr marL="0" indent="0">
              <a:buNone/>
              <a:defRPr sz="1999"/>
            </a:lvl2pPr>
            <a:lvl3pPr marL="231684" indent="0">
              <a:buNone/>
              <a:tabLst/>
              <a:defRPr sz="1999"/>
            </a:lvl3pPr>
            <a:lvl4pPr marL="460193" indent="0">
              <a:buNone/>
              <a:defRPr sz="1799"/>
            </a:lvl4pPr>
            <a:lvl5pPr marL="685529" indent="0">
              <a:buNone/>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67411323"/>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24" indent="-287224">
              <a:spcBef>
                <a:spcPts val="1224"/>
              </a:spcBef>
              <a:buClr>
                <a:schemeClr val="tx1"/>
              </a:buClr>
              <a:buFont typeface="Arial" pitchFamily="34" charset="0"/>
              <a:buChar char="•"/>
              <a:defRPr sz="3598"/>
            </a:lvl1pPr>
            <a:lvl2pPr marL="530956" indent="-233102">
              <a:defRPr sz="1999"/>
            </a:lvl2pPr>
            <a:lvl3pPr marL="699308" indent="-168352">
              <a:tabLst/>
              <a:defRPr sz="1999"/>
            </a:lvl3pPr>
            <a:lvl4pPr marL="880609" indent="-181303">
              <a:defRPr sz="1799"/>
            </a:lvl4pPr>
            <a:lvl5pPr marL="1048961" indent="-168352">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50"/>
            <a:ext cx="5486399" cy="2536079"/>
          </a:xfrm>
        </p:spPr>
        <p:txBody>
          <a:bodyPr wrap="square">
            <a:spAutoFit/>
          </a:bodyPr>
          <a:lstStyle>
            <a:lvl1pPr marL="287224" indent="-287224">
              <a:spcBef>
                <a:spcPts val="1224"/>
              </a:spcBef>
              <a:buClr>
                <a:schemeClr val="tx1"/>
              </a:buClr>
              <a:buFont typeface="Arial" pitchFamily="34" charset="0"/>
              <a:buChar char="•"/>
              <a:defRPr sz="3598"/>
            </a:lvl1pPr>
            <a:lvl2pPr marL="530956" indent="-233102">
              <a:defRPr sz="1999"/>
            </a:lvl2pPr>
            <a:lvl3pPr marL="699308" indent="-168352">
              <a:tabLst/>
              <a:defRPr sz="1999"/>
            </a:lvl3pPr>
            <a:lvl4pPr marL="880609" indent="-181303">
              <a:defRPr sz="1799"/>
            </a:lvl4pPr>
            <a:lvl5pPr marL="1048961" indent="-168352">
              <a:tabLst/>
              <a:defRPr sz="1799"/>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0308994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57788523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0" y="1212849"/>
            <a:ext cx="5486399" cy="2671501"/>
          </a:xfrm>
        </p:spPr>
        <p:txBody>
          <a:bodyPr wrap="square">
            <a:spAutoFit/>
          </a:bodyPr>
          <a:lstStyle>
            <a:lvl1pPr marL="287224" indent="-287224">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56" indent="-233102">
              <a:defRPr sz="2399"/>
            </a:lvl2pPr>
            <a:lvl3pPr marL="699308" indent="-168352">
              <a:tabLst/>
              <a:defRPr sz="23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40" y="1212849"/>
            <a:ext cx="5486399" cy="2671501"/>
          </a:xfrm>
        </p:spPr>
        <p:txBody>
          <a:bodyPr wrap="square">
            <a:spAutoFit/>
          </a:bodyPr>
          <a:lstStyle>
            <a:lvl1pPr marL="287224" indent="-287224">
              <a:spcBef>
                <a:spcPts val="1224"/>
              </a:spcBef>
              <a:buClr>
                <a:schemeClr val="tx2"/>
              </a:buClr>
              <a:buFont typeface="Arial" pitchFamily="34" charset="0"/>
              <a:buChar char="•"/>
              <a:defRPr sz="3598">
                <a:gradFill>
                  <a:gsLst>
                    <a:gs pos="1250">
                      <a:schemeClr val="tx2"/>
                    </a:gs>
                    <a:gs pos="99000">
                      <a:schemeClr val="tx2"/>
                    </a:gs>
                  </a:gsLst>
                  <a:lin ang="5400000" scaled="0"/>
                </a:gradFill>
              </a:defRPr>
            </a:lvl1pPr>
            <a:lvl2pPr marL="530956" indent="-233102">
              <a:defRPr sz="2399"/>
            </a:lvl2pPr>
            <a:lvl3pPr marL="699308" indent="-168352">
              <a:tabLst/>
              <a:defRPr sz="2399"/>
            </a:lvl3pPr>
            <a:lvl4pPr marL="880609" indent="-181303">
              <a:defRPr/>
            </a:lvl4pPr>
            <a:lvl5pPr marL="1048961" indent="-16835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271131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7608046"/>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085800"/>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815998"/>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2671999"/>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8629553"/>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103" fontAlgn="base">
              <a:spcBef>
                <a:spcPct val="0"/>
              </a:spcBef>
              <a:spcAft>
                <a:spcPct val="0"/>
              </a:spcAft>
            </a:pPr>
            <a:endParaRPr lang="en-US" sz="1799"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16153"/>
            <a:ext cx="11887199" cy="213135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7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4554707"/>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1"/>
            <a:ext cx="11887200" cy="2443746"/>
          </a:xfrm>
          <a:prstGeom prst="rect">
            <a:avLst/>
          </a:prstGeom>
        </p:spPr>
        <p:txBody>
          <a:bodyPr/>
          <a:lstStyle>
            <a:lvl1pPr marL="290398" indent="-290398">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74" indent="-280876">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72" indent="-290398">
              <a:buClr>
                <a:schemeClr val="tx1"/>
              </a:buClr>
              <a:buSzPct val="90000"/>
              <a:buFont typeface="Arial" pitchFamily="34" charset="0"/>
              <a:buChar char="•"/>
              <a:defRPr sz="279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81" indent="-228510">
              <a:buClr>
                <a:schemeClr val="tx1"/>
              </a:buClr>
              <a:buSzPct val="90000"/>
              <a:buFont typeface="Arial" pitchFamily="34" charset="0"/>
              <a:buChar char="•"/>
              <a:defRPr sz="239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91" indent="-228510">
              <a:buClr>
                <a:schemeClr val="tx1"/>
              </a:buClr>
              <a:buSzPct val="90000"/>
              <a:buFont typeface="Arial" pitchFamily="34" charset="0"/>
              <a:buChar char="•"/>
              <a:defRPr sz="1999">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0360987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1"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270222713"/>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Section divider with photo">
    <p:bg>
      <p:bgPr>
        <a:solidFill>
          <a:schemeClr val="tx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436475" cy="738664"/>
          </a:xfrm>
        </p:spPr>
        <p:txBody>
          <a:bodyPr/>
          <a:lstStyle>
            <a:lvl1pPr>
              <a:defRPr>
                <a:solidFill>
                  <a:srgbClr val="3F3F3F"/>
                </a:solidFill>
              </a:defRPr>
            </a:lvl1pPr>
          </a:lstStyle>
          <a:p>
            <a:r>
              <a:rPr lang="en-US" smtClean="0"/>
              <a:t>Drag picture to placeholder or click icon to add</a:t>
            </a:r>
            <a:endParaRPr lang="en-US"/>
          </a:p>
        </p:txBody>
      </p:sp>
      <p:sp>
        <p:nvSpPr>
          <p:cNvPr id="2" name="Title 1"/>
          <p:cNvSpPr>
            <a:spLocks noGrp="1"/>
          </p:cNvSpPr>
          <p:nvPr>
            <p:ph type="title" hasCustomPrompt="1"/>
          </p:nvPr>
        </p:nvSpPr>
        <p:spPr>
          <a:xfrm>
            <a:off x="0" y="1243471"/>
            <a:ext cx="4974590" cy="2486942"/>
          </a:xfrm>
          <a:solidFill>
            <a:schemeClr val="accent1">
              <a:alpha val="90000"/>
            </a:schemeClr>
          </a:solidFill>
        </p:spPr>
        <p:txBody>
          <a:bodyPr>
            <a:normAutofit/>
          </a:bodyPr>
          <a:lstStyle>
            <a:lvl1pPr>
              <a:lnSpc>
                <a:spcPct val="100000"/>
              </a:lnSpc>
              <a:defRPr sz="4080">
                <a:latin typeface="Segoe UI Light" pitchFamily="34" charset="0"/>
              </a:defRPr>
            </a:lvl1pPr>
          </a:lstStyle>
          <a:p>
            <a:pPr lvl="0"/>
            <a:r>
              <a:rPr lang="en-US" dirty="0" smtClean="0"/>
              <a:t>Click to edit slide content</a:t>
            </a:r>
          </a:p>
        </p:txBody>
      </p:sp>
      <p:sp>
        <p:nvSpPr>
          <p:cNvPr id="3" name="Date Placeholder 2"/>
          <p:cNvSpPr>
            <a:spLocks noGrp="1"/>
          </p:cNvSpPr>
          <p:nvPr>
            <p:ph type="dt" sz="half" idx="10"/>
          </p:nvPr>
        </p:nvSpPr>
        <p:spPr>
          <a:xfrm>
            <a:off x="0" y="6482890"/>
            <a:ext cx="2901844" cy="372394"/>
          </a:xfrm>
          <a:prstGeom prst="rect">
            <a:avLst/>
          </a:prstGeom>
        </p:spPr>
        <p:txBody>
          <a:bodyPr/>
          <a:lstStyle>
            <a:lvl1pPr>
              <a:defRPr>
                <a:solidFill>
                  <a:schemeClr val="bg1">
                    <a:lumMod val="75000"/>
                    <a:lumOff val="25000"/>
                  </a:schemeClr>
                </a:solidFill>
              </a:defRPr>
            </a:lvl1pPr>
          </a:lstStyle>
          <a:p>
            <a:pPr defTabSz="932742"/>
            <a:fld id="{094A34AD-6A26-4F5C-8A2B-AAB721D1D4D8}" type="datetime1">
              <a:rPr lang="en-US" smtClean="0">
                <a:solidFill>
                  <a:srgbClr val="000000">
                    <a:lumMod val="75000"/>
                    <a:lumOff val="25000"/>
                  </a:srgbClr>
                </a:solidFill>
              </a:rPr>
              <a:pPr defTabSz="932742"/>
              <a:t>4/24/2015</a:t>
            </a:fld>
            <a:endParaRPr lang="en-US">
              <a:solidFill>
                <a:srgbClr val="000000">
                  <a:lumMod val="75000"/>
                  <a:lumOff val="25000"/>
                </a:srgbClr>
              </a:solidFill>
            </a:endParaRPr>
          </a:p>
        </p:txBody>
      </p:sp>
      <p:sp>
        <p:nvSpPr>
          <p:cNvPr id="4" name="Slide Number Placeholder 3"/>
          <p:cNvSpPr>
            <a:spLocks noGrp="1"/>
          </p:cNvSpPr>
          <p:nvPr>
            <p:ph type="sldNum" sz="quarter" idx="11"/>
          </p:nvPr>
        </p:nvSpPr>
        <p:spPr>
          <a:xfrm>
            <a:off x="9223719" y="6482890"/>
            <a:ext cx="2901844" cy="372394"/>
          </a:xfrm>
          <a:prstGeom prst="rect">
            <a:avLst/>
          </a:prstGeom>
        </p:spPr>
        <p:txBody>
          <a:bodyPr/>
          <a:lstStyle>
            <a:lvl1pPr>
              <a:defRPr>
                <a:solidFill>
                  <a:schemeClr val="bg1">
                    <a:lumMod val="75000"/>
                    <a:lumOff val="25000"/>
                  </a:schemeClr>
                </a:solidFill>
              </a:defRPr>
            </a:lvl1pPr>
          </a:lstStyle>
          <a:p>
            <a:pPr defTabSz="932742"/>
            <a:fld id="{74A398B2-5A34-1A4A-811E-F4027282568C}" type="slidenum">
              <a:rPr lang="en-US" smtClean="0">
                <a:solidFill>
                  <a:srgbClr val="000000">
                    <a:lumMod val="75000"/>
                    <a:lumOff val="25000"/>
                  </a:srgbClr>
                </a:solidFill>
              </a:rPr>
              <a:pPr defTabSz="932742"/>
              <a:t>‹#›</a:t>
            </a:fld>
            <a:endParaRPr lang="en-US">
              <a:solidFill>
                <a:srgbClr val="000000">
                  <a:lumMod val="75000"/>
                  <a:lumOff val="25000"/>
                </a:srgbClr>
              </a:solidFill>
            </a:endParaRPr>
          </a:p>
        </p:txBody>
      </p:sp>
    </p:spTree>
    <p:extLst>
      <p:ext uri="{BB962C8B-B14F-4D97-AF65-F5344CB8AC3E}">
        <p14:creationId xmlns:p14="http://schemas.microsoft.com/office/powerpoint/2010/main" val="3631416963"/>
      </p:ext>
    </p:extLst>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4260087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212936874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830164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26153437"/>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775617241"/>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31719183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51248043"/>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381634125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796578301"/>
      </p:ext>
    </p:extLst>
  </p:cSld>
  <p:clrMapOvr>
    <a:masterClrMapping/>
  </p:clrMapOvr>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724215011"/>
      </p:ext>
    </p:extLst>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45116470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5324984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63389306"/>
      </p:ext>
    </p:extLst>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775391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97110204"/>
      </p:ext>
    </p:extLst>
  </p:cSld>
  <p:clrMapOvr>
    <a:masterClrMapping/>
  </p:clrMapOvr>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66089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65980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37087909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753651967"/>
      </p:ext>
    </p:extLst>
  </p:cSld>
  <p:clrMapOvr>
    <a:masterClrMapping/>
  </p:clrMapOvr>
  <p:transition>
    <p:fade/>
  </p:transition>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smtClean="0"/>
              <a:t>Click to edit Master title style</a:t>
            </a:r>
            <a:endParaRPr lang="en-US"/>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3636535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2416552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388251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59212818"/>
      </p:ext>
    </p:extLst>
  </p:cSld>
  <p:clrMapOvr>
    <a:masterClrMapping/>
  </p:clrMapOvr>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827699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3572911"/>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2370221"/>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3858548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2420598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smtClean="0"/>
              <a:t>Click to edit Master title style</a:t>
            </a:r>
            <a:endParaRPr lang="en-US"/>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7437212"/>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412427"/>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A68B3E8-4571-4936-92FB-71CA2AC35B40}" type="datetimeFigureOut">
              <a:rPr lang="en-US" smtClean="0">
                <a:solidFill>
                  <a:prstClr val="black">
                    <a:tint val="75000"/>
                  </a:prstClr>
                </a:solidFill>
              </a:rPr>
              <a:pPr/>
              <a:t>4/24/2015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E63381-8EB6-4CA6-8F3E-EF336E412B1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2960050"/>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_Color  2">
    <p:bg>
      <p:bgRef idx="1001">
        <a:schemeClr val="bg1"/>
      </p:bgRef>
    </p:bg>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9" y="5783263"/>
            <a:ext cx="11887200" cy="914400"/>
          </a:xfrm>
        </p:spPr>
        <p:txBody>
          <a:bodyPr lIns="182880" tIns="146304" rIns="182880" bIns="146304" anchor="b">
            <a:noAutofit/>
          </a:bodyPr>
          <a:lstStyle>
            <a:lvl1pPr>
              <a:defRPr sz="2000" baseline="0">
                <a:latin typeface="+mn-lt"/>
              </a:defRPr>
            </a:lvl1pPr>
          </a:lstStyle>
          <a:p>
            <a:pPr lvl="0"/>
            <a:r>
              <a:rPr lang="en-US" smtClean="0"/>
              <a:t>Click to edit Master text styles</a:t>
            </a:r>
          </a:p>
        </p:txBody>
      </p:sp>
      <p:sp>
        <p:nvSpPr>
          <p:cNvPr id="2" name="Title 1"/>
          <p:cNvSpPr>
            <a:spLocks noGrp="1"/>
          </p:cNvSpPr>
          <p:nvPr>
            <p:ph type="title" hasCustomPrompt="1"/>
          </p:nvPr>
        </p:nvSpPr>
        <p:spPr>
          <a:xfrm>
            <a:off x="274638" y="3040856"/>
            <a:ext cx="11887199" cy="912813"/>
          </a:xfrm>
        </p:spPr>
        <p:txBody>
          <a:bodyPr lIns="182880" tIns="146304" rIns="182880" bIns="146304"/>
          <a:lstStyle>
            <a:lvl1pPr>
              <a:defRPr sz="5399"/>
            </a:lvl1pPr>
          </a:lstStyle>
          <a:p>
            <a:r>
              <a:rPr lang="en-US" dirty="0" smtClean="0"/>
              <a:t>Click to edit master title style</a:t>
            </a:r>
            <a:endParaRPr lang="en-US" dirty="0"/>
          </a:p>
        </p:txBody>
      </p:sp>
    </p:spTree>
    <p:extLst>
      <p:ext uri="{BB962C8B-B14F-4D97-AF65-F5344CB8AC3E}">
        <p14:creationId xmlns:p14="http://schemas.microsoft.com/office/powerpoint/2010/main" val="878514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lIns="182880" tIns="146304" rIns="182880" bIns="146304"/>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9" y="1668463"/>
            <a:ext cx="11887200" cy="5027612"/>
          </a:xfrm>
        </p:spPr>
        <p:txBody>
          <a:bodyPr lIns="182880" tIns="146304" rIns="182880" bIns="14630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697174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562698"/>
      </p:ext>
    </p:extLst>
  </p:cSld>
  <p:clrMapOvr>
    <a:masterClrMapping/>
  </p:clrMapOvr>
  <p:timing>
    <p:tnLst>
      <p:par>
        <p:cTn id="1" dur="indefinite" restart="never" nodeType="tmRoot"/>
      </p:par>
    </p:tn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9" y="1668483"/>
            <a:ext cx="8686801" cy="5029181"/>
          </a:xfrm>
        </p:spPr>
        <p:txBody>
          <a:bodyPr lIns="182880" tIns="146304" rIns="182880" bIns="146304">
            <a:noAutofit/>
          </a:bodyPr>
          <a:lstStyle>
            <a:lvl1pPr>
              <a:defRPr sz="3599">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3"/>
            <a:ext cx="2743200" cy="5029181"/>
          </a:xfrm>
        </p:spPr>
        <p:txBody>
          <a:bodyPr lIns="182880" tIns="146304" rIns="182880" bIns="146304">
            <a:noAutofit/>
          </a:bodyPr>
          <a:lstStyle>
            <a:lvl1pPr algn="l" defTabSz="913991"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2pPr>
            <a:lvl3pPr marL="228497" indent="0"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3pPr>
            <a:lvl4pPr marL="456994" indent="0" algn="l" defTabSz="913991" rtl="0" eaLnBrk="1" latinLnBrk="0" hangingPunct="1">
              <a:spcBef>
                <a:spcPct val="0"/>
              </a:spcBef>
              <a:buNone/>
              <a:defRPr lang="en-US" sz="1599" kern="1200" dirty="0" smtClean="0">
                <a:gradFill>
                  <a:gsLst>
                    <a:gs pos="0">
                      <a:schemeClr val="tx1"/>
                    </a:gs>
                    <a:gs pos="100000">
                      <a:schemeClr val="tx1"/>
                    </a:gs>
                  </a:gsLst>
                  <a:lin ang="5400000" scaled="0"/>
                </a:gradFill>
                <a:latin typeface="+mn-lt"/>
                <a:ea typeface="+mj-ea"/>
                <a:cs typeface="+mj-cs"/>
              </a:defRPr>
            </a:lvl4pPr>
            <a:lvl5pPr marL="739444" indent="0" algn="l" defTabSz="913991" rtl="0" eaLnBrk="1" latinLnBrk="0" hangingPunct="1">
              <a:spcBef>
                <a:spcPct val="0"/>
              </a:spcBef>
              <a:buNone/>
              <a:defRPr lang="en-US" sz="1599"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16868566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p15:clr>
            <a:srgbClr val="FBAE40"/>
          </p15:clr>
        </p15:guide>
        <p15:guide id="2" pos="173">
          <p15:clr>
            <a:srgbClr val="FBAE40"/>
          </p15:clr>
        </p15:guide>
        <p15:guide id="3" pos="1901">
          <p15:clr>
            <a:srgbClr val="FBAE40"/>
          </p15:clr>
        </p15:guide>
        <p15:guide id="4" pos="2189">
          <p15:clr>
            <a:srgbClr val="FBAE40"/>
          </p15:clr>
        </p15:guide>
        <p15:guide id="5" orient="horz" pos="4219">
          <p15:clr>
            <a:srgbClr val="FBAE40"/>
          </p15:clr>
        </p15:guide>
        <p15:guide id="6" orient="horz" pos="763">
          <p15:clr>
            <a:srgbClr val="FBAE40"/>
          </p15:clr>
        </p15:guide>
        <p15:guide id="7" orient="horz" pos="187">
          <p15:clr>
            <a:srgbClr val="FBAE40"/>
          </p15:clr>
        </p15:guide>
        <p15:guide id="8" pos="7661">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40" y="2125664"/>
            <a:ext cx="10058400" cy="912813"/>
          </a:xfrm>
        </p:spPr>
        <p:txBody>
          <a:bodyPr/>
          <a:lstStyle>
            <a:lvl1pPr>
              <a:defRPr sz="4799"/>
            </a:lvl1pPr>
          </a:lstStyle>
          <a:p>
            <a:r>
              <a:rPr lang="en-US" dirty="0" smtClean="0"/>
              <a:t>Click to edit master title style</a:t>
            </a:r>
            <a:endParaRPr lang="en-US" dirty="0"/>
          </a:p>
        </p:txBody>
      </p:sp>
    </p:spTree>
    <p:extLst>
      <p:ext uri="{BB962C8B-B14F-4D97-AF65-F5344CB8AC3E}">
        <p14:creationId xmlns:p14="http://schemas.microsoft.com/office/powerpoint/2010/main" val="1067493118"/>
      </p:ext>
    </p:extLst>
  </p:cSld>
  <p:clrMapOvr>
    <a:masterClrMapping/>
  </p:clrMapOvr>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3"/>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117684209"/>
      </p:ext>
    </p:extLst>
  </p:cSld>
  <p:clrMapOvr>
    <a:masterClrMapping/>
  </p:clrMapOvr>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a:lnSpc>
                <a:spcPct val="95000"/>
              </a:lnSpc>
              <a:spcBef>
                <a:spcPts val="0"/>
              </a:spcBef>
              <a:spcAft>
                <a:spcPts val="1632"/>
              </a:spcAft>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87035953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a:defRPr lang="en-US" sz="359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799"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9941772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a:defRPr lang="en-US" sz="359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3991"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2241679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9" y="1668463"/>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96573709"/>
      </p:ext>
    </p:extLst>
  </p:cSld>
  <p:clrMapOvr>
    <a:masterClrMapping/>
  </p:clrMapOvr>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084930"/>
      </p:ext>
    </p:extLst>
  </p:cSld>
  <p:clrMapOvr>
    <a:masterClrMapping/>
  </p:clrMapOvr>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1" y="6079033"/>
            <a:ext cx="8459787"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 2013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000000">
                        <a:lumMod val="75000"/>
                        <a:lumOff val="25000"/>
                      </a:srgbClr>
                    </a:gs>
                    <a:gs pos="100000">
                      <a:srgbClr val="000000">
                        <a:lumMod val="75000"/>
                        <a:lumOff val="25000"/>
                      </a:srgbClr>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9232" y="3103734"/>
            <a:ext cx="3687046" cy="787059"/>
          </a:xfrm>
          <a:prstGeom prst="rect">
            <a:avLst/>
          </a:prstGeom>
        </p:spPr>
      </p:pic>
    </p:spTree>
    <p:extLst>
      <p:ext uri="{BB962C8B-B14F-4D97-AF65-F5344CB8AC3E}">
        <p14:creationId xmlns:p14="http://schemas.microsoft.com/office/powerpoint/2010/main" val="220894049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7" name="Freeform 6"/>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000000"/>
              </a:solidFill>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10129838" y="6126162"/>
            <a:ext cx="1849602" cy="394827"/>
          </a:xfrm>
          <a:prstGeom prst="rect">
            <a:avLst/>
          </a:prstGeom>
          <a:noFill/>
          <a:ln>
            <a:noFill/>
          </a:ln>
        </p:spPr>
      </p:pic>
    </p:spTree>
    <p:extLst>
      <p:ext uri="{BB962C8B-B14F-4D97-AF65-F5344CB8AC3E}">
        <p14:creationId xmlns:p14="http://schemas.microsoft.com/office/powerpoint/2010/main" val="28175888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445815478"/>
      </p:ext>
    </p:extLst>
  </p:cSld>
  <p:clrMapOvr>
    <a:masterClrMapping/>
  </p:clrMapOvr>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9" y="3040063"/>
            <a:ext cx="11887200" cy="914400"/>
          </a:xfrm>
        </p:spPr>
        <p:txBody>
          <a:bodyPr lIns="182880" tIns="146304" rIns="182880" bIns="146304" anchor="ctr">
            <a:noAutofit/>
          </a:bodyPr>
          <a:lstStyle>
            <a:lvl1pPr>
              <a:lnSpc>
                <a:spcPct val="90000"/>
              </a:lnSpc>
              <a:defRPr sz="6599" spc="0" baseline="0">
                <a:gradFill>
                  <a:gsLst>
                    <a:gs pos="0">
                      <a:srgbClr val="404040"/>
                    </a:gs>
                    <a:gs pos="100000">
                      <a:schemeClr val="tx1">
                        <a:lumMod val="75000"/>
                        <a:lumOff val="25000"/>
                      </a:schemeClr>
                    </a:gs>
                  </a:gsLst>
                  <a:lin ang="5400000" scaled="0"/>
                </a:gradFill>
                <a:latin typeface="Segoe UI Light" pitchFamily="34" charset="0"/>
                <a:cs typeface="Segoe UI Light"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74640" y="5783263"/>
            <a:ext cx="7315199" cy="914400"/>
          </a:xfrm>
        </p:spPr>
        <p:txBody>
          <a:bodyPr lIns="182880" tIns="146304" rIns="182880" bIns="146304" anchor="b">
            <a:noAutofit/>
          </a:bodyPr>
          <a:lstStyle>
            <a:lvl1pPr marL="0" indent="0" algn="l">
              <a:lnSpc>
                <a:spcPct val="90000"/>
              </a:lnSpc>
              <a:spcBef>
                <a:spcPts val="0"/>
              </a:spcBef>
              <a:buNone/>
              <a:defRPr sz="2800" b="0" spc="-52" baseline="0">
                <a:gradFill>
                  <a:gsLst>
                    <a:gs pos="0">
                      <a:schemeClr val="tx1">
                        <a:lumMod val="75000"/>
                        <a:lumOff val="25000"/>
                      </a:schemeClr>
                    </a:gs>
                    <a:gs pos="100000">
                      <a:schemeClr val="tx1">
                        <a:lumMod val="75000"/>
                        <a:lumOff val="25000"/>
                      </a:schemeClr>
                    </a:gs>
                  </a:gsLst>
                  <a:lin ang="5400000" scaled="0"/>
                </a:gradFill>
                <a:latin typeface="+mn-lt"/>
                <a:cs typeface="Segoe UI" pitchFamily="34" charset="0"/>
              </a:defRPr>
            </a:lvl1pPr>
            <a:lvl2pPr marL="466118" indent="0" algn="ctr">
              <a:buNone/>
              <a:defRPr>
                <a:solidFill>
                  <a:schemeClr val="tx1">
                    <a:tint val="75000"/>
                  </a:schemeClr>
                </a:solidFill>
              </a:defRPr>
            </a:lvl2pPr>
            <a:lvl3pPr marL="932232" indent="0" algn="ctr">
              <a:buNone/>
              <a:defRPr>
                <a:solidFill>
                  <a:schemeClr val="tx1">
                    <a:tint val="75000"/>
                  </a:schemeClr>
                </a:solidFill>
              </a:defRPr>
            </a:lvl3pPr>
            <a:lvl4pPr marL="1398350" indent="0" algn="ctr">
              <a:buNone/>
              <a:defRPr>
                <a:solidFill>
                  <a:schemeClr val="tx1">
                    <a:tint val="75000"/>
                  </a:schemeClr>
                </a:solidFill>
              </a:defRPr>
            </a:lvl4pPr>
            <a:lvl5pPr marL="1864466" indent="0" algn="ctr">
              <a:buNone/>
              <a:defRPr>
                <a:solidFill>
                  <a:schemeClr val="tx1">
                    <a:tint val="75000"/>
                  </a:schemeClr>
                </a:solidFill>
              </a:defRPr>
            </a:lvl5pPr>
            <a:lvl6pPr marL="2330585" indent="0" algn="ctr">
              <a:buNone/>
              <a:defRPr>
                <a:solidFill>
                  <a:schemeClr val="tx1">
                    <a:tint val="75000"/>
                  </a:schemeClr>
                </a:solidFill>
              </a:defRPr>
            </a:lvl6pPr>
            <a:lvl7pPr marL="2796696" indent="0" algn="ctr">
              <a:buNone/>
              <a:defRPr>
                <a:solidFill>
                  <a:schemeClr val="tx1">
                    <a:tint val="75000"/>
                  </a:schemeClr>
                </a:solidFill>
              </a:defRPr>
            </a:lvl7pPr>
            <a:lvl8pPr marL="3262814" indent="0" algn="ctr">
              <a:buNone/>
              <a:defRPr>
                <a:solidFill>
                  <a:schemeClr val="tx1">
                    <a:tint val="75000"/>
                  </a:schemeClr>
                </a:solidFill>
              </a:defRPr>
            </a:lvl8pPr>
            <a:lvl9pPr marL="3728933" indent="0" algn="ctr">
              <a:buNone/>
              <a:defRPr>
                <a:solidFill>
                  <a:schemeClr val="tx1">
                    <a:tint val="75000"/>
                  </a:schemeClr>
                </a:solidFill>
              </a:defRPr>
            </a:lvl9pPr>
          </a:lstStyle>
          <a:p>
            <a:r>
              <a:rPr lang="en-US" smtClean="0"/>
              <a:t>Click to edit Master subtitle style</a:t>
            </a:r>
            <a:endParaRPr lang="en-US" dirty="0"/>
          </a:p>
        </p:txBody>
      </p:sp>
      <p:sp>
        <p:nvSpPr>
          <p:cNvPr id="7" name="Freeform 6"/>
          <p:cNvSpPr>
            <a:spLocks noChangeAspect="1" noEditPoints="1"/>
          </p:cNvSpPr>
          <p:nvPr userDrawn="1"/>
        </p:nvSpPr>
        <p:spPr bwMode="black">
          <a:xfrm>
            <a:off x="10332994"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27" tIns="45713" rIns="91427" bIns="45713" numCol="1" anchor="t" anchorCtr="0" compatLnSpc="1">
            <a:prstTxWarp prst="textNoShape">
              <a:avLst/>
            </a:prstTxWarp>
          </a:bodyPr>
          <a:lstStyle/>
          <a:p>
            <a:pPr defTabSz="932324"/>
            <a:endParaRPr lang="en-US">
              <a:solidFill>
                <a:srgbClr val="404040"/>
              </a:solidFill>
            </a:endParaRPr>
          </a:p>
        </p:txBody>
      </p:sp>
    </p:spTree>
    <p:extLst>
      <p:ext uri="{BB962C8B-B14F-4D97-AF65-F5344CB8AC3E}">
        <p14:creationId xmlns:p14="http://schemas.microsoft.com/office/powerpoint/2010/main" val="738802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5" y="2301240"/>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3"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99"/>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40" y="2301051"/>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028" rtl="0" eaLnBrk="1" fontAlgn="base" latinLnBrk="0" hangingPunct="1">
              <a:lnSpc>
                <a:spcPct val="95000"/>
              </a:lnSpc>
              <a:spcBef>
                <a:spcPts val="0"/>
              </a:spcBef>
              <a:spcAft>
                <a:spcPts val="0"/>
              </a:spcAft>
              <a:buClr>
                <a:schemeClr val="accent1"/>
              </a:buClr>
              <a:buSzPct val="110000"/>
              <a:buFont typeface="Avenir LT Pro 45 Book" charset="0"/>
              <a:buNone/>
              <a:tabLst/>
              <a:defRPr sz="1599"/>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38933804"/>
      </p:ext>
    </p:extLst>
  </p:cSld>
  <p:clrMapOvr>
    <a:masterClrMapping/>
  </p:clrMapOvr>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5150227"/>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57846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5483225"/>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19477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1"/>
            <a:ext cx="11375536" cy="762786"/>
          </a:xfrm>
        </p:spPr>
        <p:txBody>
          <a:bodyPr/>
          <a:lstStyle>
            <a:lvl1pPr>
              <a:defRPr sz="5506"/>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1" y="1476621"/>
            <a:ext cx="11375536" cy="965254"/>
          </a:xfrm>
        </p:spPr>
        <p:txBody>
          <a:bodyPr/>
          <a:lstStyle>
            <a:lvl1pPr marL="3237" indent="0">
              <a:spcBef>
                <a:spcPts val="0"/>
              </a:spcBef>
              <a:spcAft>
                <a:spcPts val="918"/>
              </a:spcAft>
              <a:buSzPct val="80000"/>
              <a:buFont typeface="Arial" pitchFamily="34" charset="0"/>
              <a:buNone/>
              <a:defRPr sz="4080" spc="-102" baseline="0">
                <a:gradFill>
                  <a:gsLst>
                    <a:gs pos="0">
                      <a:srgbClr val="595959"/>
                    </a:gs>
                    <a:gs pos="86000">
                      <a:srgbClr val="595959"/>
                    </a:gs>
                  </a:gsLst>
                  <a:lin ang="5400000" scaled="0"/>
                </a:gradFill>
                <a:latin typeface="Segoe UI Light" pitchFamily="34" charset="0"/>
              </a:defRPr>
            </a:lvl1pPr>
            <a:lvl2pPr marL="3237" indent="0">
              <a:spcBef>
                <a:spcPts val="0"/>
              </a:spcBef>
              <a:buSzPct val="80000"/>
              <a:buFont typeface="Arial" pitchFamily="34" charset="0"/>
              <a:buNone/>
              <a:defRPr sz="2040" spc="-51" baseline="0">
                <a:gradFill>
                  <a:gsLst>
                    <a:gs pos="0">
                      <a:srgbClr val="595959"/>
                    </a:gs>
                    <a:gs pos="86000">
                      <a:srgbClr val="595959"/>
                    </a:gs>
                  </a:gsLst>
                  <a:lin ang="5400000" scaled="0"/>
                </a:gradFill>
              </a:defRPr>
            </a:lvl2pPr>
            <a:lvl3pPr marL="1283693" indent="-41117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36588" indent="-35289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79769" indent="-3431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52264638"/>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7" name="Content Placeholder 6"/>
          <p:cNvSpPr>
            <a:spLocks noGrp="1"/>
          </p:cNvSpPr>
          <p:nvPr>
            <p:ph sz="quarter" idx="10"/>
          </p:nvPr>
        </p:nvSpPr>
        <p:spPr>
          <a:xfrm>
            <a:off x="274639" y="1214439"/>
            <a:ext cx="11887200" cy="5483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77357508"/>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3"/>
            <a:ext cx="11887199" cy="213135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5626846"/>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8" y="1810763"/>
            <a:ext cx="11382339" cy="3057760"/>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3"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446036103"/>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7638" y="2945270"/>
            <a:ext cx="4434849" cy="737618"/>
          </a:xfrm>
          <a:prstGeom prst="rect">
            <a:avLst/>
          </a:prstGeom>
        </p:spPr>
      </p:pic>
    </p:spTree>
    <p:extLst>
      <p:ext uri="{BB962C8B-B14F-4D97-AF65-F5344CB8AC3E}">
        <p14:creationId xmlns:p14="http://schemas.microsoft.com/office/powerpoint/2010/main" val="3383927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9"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1262"/>
            <a:ext cx="8214226" cy="1371611"/>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21644275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0-#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0-#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1+#ppt_w/2"/>
                                          </p:val>
                                        </p:tav>
                                        <p:tav tm="100000">
                                          <p:val>
                                            <p:strVal val="#ppt_x"/>
                                          </p:val>
                                        </p:tav>
                                      </p:tavLst>
                                    </p:anim>
                                    <p:anim calcmode="lin" valueType="num">
                                      <p:cBhvr additive="base">
                                        <p:cTn id="16" dur="75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7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1+#ppt_w/2"/>
                                          </p:val>
                                        </p:tav>
                                        <p:tav tm="100000">
                                          <p:val>
                                            <p:strVal val="#ppt_x"/>
                                          </p:val>
                                        </p:tav>
                                      </p:tavLst>
                                    </p:anim>
                                    <p:anim calcmode="lin" valueType="num">
                                      <p:cBhvr additive="base">
                                        <p:cTn id="20" dur="750" fill="hold"/>
                                        <p:tgtEl>
                                          <p:spTgt spid="14"/>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11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750" fill="hold"/>
                                        <p:tgtEl>
                                          <p:spTgt spid="13"/>
                                        </p:tgtEl>
                                        <p:attrNameLst>
                                          <p:attrName>ppt_x</p:attrName>
                                        </p:attrNameLst>
                                      </p:cBhvr>
                                      <p:tavLst>
                                        <p:tav tm="0">
                                          <p:val>
                                            <p:strVal val="1+#ppt_w/2"/>
                                          </p:val>
                                        </p:tav>
                                        <p:tav tm="100000">
                                          <p:val>
                                            <p:strVal val="#ppt_x"/>
                                          </p:val>
                                        </p:tav>
                                      </p:tavLst>
                                    </p:anim>
                                    <p:anim calcmode="lin" valueType="num">
                                      <p:cBhvr additive="base">
                                        <p:cTn id="24" dur="750" fill="hold"/>
                                        <p:tgtEl>
                                          <p:spTgt spid="13"/>
                                        </p:tgtEl>
                                        <p:attrNameLst>
                                          <p:attrName>ppt_y</p:attrName>
                                        </p:attrNameLst>
                                      </p:cBhvr>
                                      <p:tavLst>
                                        <p:tav tm="0">
                                          <p:val>
                                            <p:strVal val="#ppt_y"/>
                                          </p:val>
                                        </p:tav>
                                        <p:tav tm="100000">
                                          <p:val>
                                            <p:strVal val="#ppt_y"/>
                                          </p:val>
                                        </p:tav>
                                      </p:tavLst>
                                    </p:anim>
                                  </p:childTnLst>
                                </p:cTn>
                              </p:par>
                              <p:par>
                                <p:cTn id="25" presetID="10" presetClass="entr" presetSubtype="0" fill="hold" grpId="0" nodeType="withEffect">
                                  <p:stCondLst>
                                    <p:cond delay="58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750"/>
                                        <p:tgtEl>
                                          <p:spTgt spid="9"/>
                                        </p:tgtEl>
                                      </p:cBhvr>
                                    </p:animEffect>
                                  </p:childTnLst>
                                </p:cTn>
                              </p:par>
                              <p:par>
                                <p:cTn id="28" presetID="63" presetClass="path" presetSubtype="0" decel="100000" fill="hold" grpId="1" nodeType="withEffect">
                                  <p:stCondLst>
                                    <p:cond delay="580"/>
                                  </p:stCondLst>
                                  <p:childTnLst>
                                    <p:animMotion origin="layout" path="M -0.02413 -3.22742E-6 L 4.30431E-6 -3.22742E-6 " pathEditMode="relative" rAng="0" ptsTypes="AA">
                                      <p:cBhvr>
                                        <p:cTn id="29" dur="500" fill="hold"/>
                                        <p:tgtEl>
                                          <p:spTgt spid="9"/>
                                        </p:tgtEl>
                                        <p:attrNameLst>
                                          <p:attrName>ppt_x</p:attrName>
                                          <p:attrName>ppt_y</p:attrName>
                                        </p:attrNameLst>
                                      </p:cBhvr>
                                      <p:rCtr x="1200" y="0"/>
                                    </p:animMotion>
                                  </p:childTnLst>
                                </p:cTn>
                              </p:par>
                              <p:par>
                                <p:cTn id="30" presetID="10" presetClass="entr" presetSubtype="0" fill="hold" grpId="0" nodeType="withEffect">
                                  <p:stCondLst>
                                    <p:cond delay="68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750"/>
                                        <p:tgtEl>
                                          <p:spTgt spid="3"/>
                                        </p:tgtEl>
                                      </p:cBhvr>
                                    </p:animEffect>
                                  </p:childTnLst>
                                </p:cTn>
                              </p:par>
                              <p:par>
                                <p:cTn id="33" presetID="63" presetClass="path" presetSubtype="0" decel="100000" fill="hold" grpId="1" nodeType="withEffect">
                                  <p:stCondLst>
                                    <p:cond delay="680"/>
                                  </p:stCondLst>
                                  <p:childTnLst>
                                    <p:animMotion origin="layout" path="M -0.02413 -3.01861E-6 L 4.30431E-6 -3.01861E-6 " pathEditMode="relative" rAng="0" ptsTypes="AA">
                                      <p:cBhvr>
                                        <p:cTn id="34" dur="500" fill="hold"/>
                                        <p:tgtEl>
                                          <p:spTgt spid="3"/>
                                        </p:tgtEl>
                                        <p:attrNameLst>
                                          <p:attrName>ppt_x</p:attrName>
                                          <p:attrName>ppt_y</p:attrName>
                                        </p:attrNameLst>
                                      </p:cBhvr>
                                      <p:rCtr x="12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4" grpId="0" animBg="1"/>
      <p:bldP spid="9" grpId="0"/>
      <p:bldP spid="9" grpId="1"/>
      <p:bldP spid="3" grpId="0">
        <p:tmplLst>
          <p:tmpl>
            <p:tnLst>
              <p:par>
                <p:cTn presetID="10" presetClass="entr" presetSubtype="0" fill="hold" nodeType="withEffect">
                  <p:stCondLst>
                    <p:cond delay="68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p:tmplLst>
          <p:tmpl>
            <p:tnLst>
              <p:par>
                <p:cTn presetID="63" presetClass="path" presetSubtype="0" decel="100000" fill="hold" nodeType="withEffect">
                  <p:stCondLst>
                    <p:cond delay="680"/>
                  </p:stCondLst>
                  <p:childTnLst>
                    <p:animMotion origin="layout" path="M -0.02413 -3.01861E-6 L 4.30431E-6 -3.01861E-6 " pathEditMode="relative" rAng="0" ptsTypes="AA">
                      <p:cBhvr>
                        <p:cTn dur="500" fill="hold"/>
                        <p:tgtEl>
                          <p:spTgt spid="3"/>
                        </p:tgtEl>
                        <p:attrNameLst>
                          <p:attrName>ppt_x</p:attrName>
                          <p:attrName>ppt_y</p:attrName>
                        </p:attrNameLst>
                      </p:cBhvr>
                      <p:rCtr x="1200" y="0"/>
                    </p:animMotion>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150227"/>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929299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02302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8634440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54001053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63593629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5205067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8930496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324872"/>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40621"/>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89544174"/>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0435902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Content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475038" y="1668482"/>
            <a:ext cx="8686801" cy="5029181"/>
          </a:xfrm>
        </p:spPr>
        <p:txBody>
          <a:bodyPr lIns="182880" tIns="146304" rIns="182880" bIns="146304">
            <a:noAutofit/>
          </a:bodyPr>
          <a:lstStyle>
            <a:lvl1pPr>
              <a:defRPr sz="3600">
                <a:gradFill>
                  <a:gsLst>
                    <a:gs pos="100000">
                      <a:schemeClr val="tx1">
                        <a:lumMod val="75000"/>
                        <a:lumOff val="25000"/>
                      </a:schemeClr>
                    </a:gs>
                    <a:gs pos="0">
                      <a:schemeClr val="tx1">
                        <a:lumMod val="75000"/>
                        <a:lumOff val="25000"/>
                      </a:schemeClr>
                    </a:gs>
                  </a:gsLst>
                  <a:lin ang="5400000" scaled="0"/>
                </a:gradFill>
              </a:defRPr>
            </a:lvl1pPr>
            <a:lvl2pPr>
              <a:defRPr sz="2800">
                <a:gradFill>
                  <a:gsLst>
                    <a:gs pos="100000">
                      <a:schemeClr val="tx1">
                        <a:lumMod val="75000"/>
                        <a:lumOff val="25000"/>
                      </a:schemeClr>
                    </a:gs>
                    <a:gs pos="0">
                      <a:schemeClr val="tx1">
                        <a:lumMod val="75000"/>
                        <a:lumOff val="25000"/>
                      </a:schemeClr>
                    </a:gs>
                  </a:gsLst>
                  <a:lin ang="5400000" scaled="0"/>
                </a:gradFill>
              </a:defRPr>
            </a:lvl2pPr>
            <a:lvl3pPr>
              <a:defRPr sz="2400">
                <a:gradFill>
                  <a:gsLst>
                    <a:gs pos="100000">
                      <a:schemeClr val="tx1">
                        <a:lumMod val="75000"/>
                        <a:lumOff val="25000"/>
                      </a:schemeClr>
                    </a:gs>
                    <a:gs pos="0">
                      <a:schemeClr val="tx1">
                        <a:lumMod val="75000"/>
                        <a:lumOff val="25000"/>
                      </a:schemeClr>
                    </a:gs>
                  </a:gsLst>
                  <a:lin ang="5400000" scaled="0"/>
                </a:gradFill>
              </a:defRPr>
            </a:lvl3pPr>
            <a:lvl4pPr>
              <a:defRPr sz="2000">
                <a:gradFill>
                  <a:gsLst>
                    <a:gs pos="100000">
                      <a:schemeClr val="tx1">
                        <a:lumMod val="75000"/>
                        <a:lumOff val="25000"/>
                      </a:schemeClr>
                    </a:gs>
                    <a:gs pos="0">
                      <a:schemeClr val="tx1">
                        <a:lumMod val="75000"/>
                        <a:lumOff val="25000"/>
                      </a:schemeClr>
                    </a:gs>
                  </a:gsLst>
                  <a:lin ang="5400000" scaled="0"/>
                </a:gradFill>
              </a:defRPr>
            </a:lvl4pPr>
            <a:lvl5pPr>
              <a:defRPr sz="1800">
                <a:gradFill>
                  <a:gsLst>
                    <a:gs pos="100000">
                      <a:schemeClr val="tx1">
                        <a:lumMod val="75000"/>
                        <a:lumOff val="25000"/>
                      </a:schemeClr>
                    </a:gs>
                    <a:gs pos="0">
                      <a:schemeClr val="tx1">
                        <a:lumMod val="75000"/>
                        <a:lumOff val="25000"/>
                      </a:schemeClr>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274638" y="1668482"/>
            <a:ext cx="2743200" cy="5029181"/>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100000">
                      <a:schemeClr val="tx1">
                        <a:lumMod val="75000"/>
                        <a:lumOff val="25000"/>
                      </a:schemeClr>
                    </a:gs>
                    <a:gs pos="0">
                      <a:schemeClr val="tx1">
                        <a:lumMod val="75000"/>
                        <a:lumOff val="25000"/>
                      </a:schemeClr>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smtClean="0"/>
              <a:t>Click to edit Master text styles</a:t>
            </a:r>
          </a:p>
        </p:txBody>
      </p:sp>
      <p:sp>
        <p:nvSpPr>
          <p:cNvPr id="2" name="Title 1"/>
          <p:cNvSpPr>
            <a:spLocks noGrp="1"/>
          </p:cNvSpPr>
          <p:nvPr>
            <p:ph type="title"/>
          </p:nvPr>
        </p:nvSpPr>
        <p:spPr/>
        <p:txBody>
          <a:bodyPr/>
          <a:lstStyle>
            <a:lvl1pPr>
              <a:defRPr>
                <a:gradFill>
                  <a:gsLst>
                    <a:gs pos="100000">
                      <a:schemeClr val="tx1">
                        <a:lumMod val="75000"/>
                        <a:lumOff val="25000"/>
                      </a:schemeClr>
                    </a:gs>
                    <a:gs pos="0">
                      <a:schemeClr val="tx1">
                        <a:lumMod val="75000"/>
                        <a:lumOff val="25000"/>
                      </a:schemeClr>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797318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extLst mod="1">
    <p:ext uri="{DCECCB84-F9BA-43D5-87BE-67443E8EF086}">
      <p15:sldGuideLst xmlns:p15="http://schemas.microsoft.com/office/powerpoint/2012/main">
        <p15:guide id="1" orient="horz" pos="1051" userDrawn="1">
          <p15:clr>
            <a:srgbClr val="FBAE40"/>
          </p15:clr>
        </p15:guide>
        <p15:guide id="2" pos="173" userDrawn="1">
          <p15:clr>
            <a:srgbClr val="FBAE40"/>
          </p15:clr>
        </p15:guide>
        <p15:guide id="3" pos="1901" userDrawn="1">
          <p15:clr>
            <a:srgbClr val="FBAE40"/>
          </p15:clr>
        </p15:guide>
        <p15:guide id="4" pos="2189" userDrawn="1">
          <p15:clr>
            <a:srgbClr val="FBAE40"/>
          </p15:clr>
        </p15:guide>
        <p15:guide id="5" orient="horz" pos="4219" userDrawn="1">
          <p15:clr>
            <a:srgbClr val="FBAE40"/>
          </p15:clr>
        </p15:guide>
        <p15:guide id="6" orient="horz" pos="763" userDrawn="1">
          <p15:clr>
            <a:srgbClr val="FBAE40"/>
          </p15:clr>
        </p15:guide>
        <p15:guide id="7" orient="horz" pos="187" userDrawn="1">
          <p15:clr>
            <a:srgbClr val="FBAE40"/>
          </p15:clr>
        </p15:guide>
        <p15:guide id="8" pos="7661"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96791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58958158"/>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34668213"/>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807953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02087207"/>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465893427"/>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583502021"/>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605832407"/>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9386134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534065491"/>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73088025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3599673852"/>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602734399"/>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3608944"/>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259067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4256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173323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2857189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6184086"/>
            <a:ext cx="1552931" cy="331014"/>
          </a:xfrm>
          <a:prstGeom prst="rect">
            <a:avLst/>
          </a:prstGeom>
        </p:spPr>
      </p:pic>
      <p:sp>
        <p:nvSpPr>
          <p:cNvPr id="3" name="Rectangle 2"/>
          <p:cNvSpPr/>
          <p:nvPr userDrawn="1"/>
        </p:nvSpPr>
        <p:spPr bwMode="gray">
          <a:xfrm>
            <a:off x="1082040" y="2626736"/>
            <a:ext cx="8220456" cy="68084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Rectangle 3"/>
          <p:cNvSpPr/>
          <p:nvPr userDrawn="1"/>
        </p:nvSpPr>
        <p:spPr bwMode="gray">
          <a:xfrm>
            <a:off x="0" y="2895599"/>
            <a:ext cx="8071104"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5" name="Rectangle 4"/>
          <p:cNvSpPr/>
          <p:nvPr userDrawn="1"/>
        </p:nvSpPr>
        <p:spPr bwMode="gray">
          <a:xfrm>
            <a:off x="274638" y="3497263"/>
            <a:ext cx="8191182" cy="67481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37638" y="2945270"/>
            <a:ext cx="4434849" cy="737618"/>
          </a:xfrm>
          <a:prstGeom prst="rect">
            <a:avLst/>
          </a:prstGeom>
        </p:spPr>
      </p:pic>
    </p:spTree>
    <p:extLst>
      <p:ext uri="{BB962C8B-B14F-4D97-AF65-F5344CB8AC3E}">
        <p14:creationId xmlns:p14="http://schemas.microsoft.com/office/powerpoint/2010/main" val="2042225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850" fill="hold"/>
                                        <p:tgtEl>
                                          <p:spTgt spid="3"/>
                                        </p:tgtEl>
                                        <p:attrNameLst>
                                          <p:attrName>ppt_x</p:attrName>
                                        </p:attrNameLst>
                                      </p:cBhvr>
                                      <p:tavLst>
                                        <p:tav tm="0">
                                          <p:val>
                                            <p:strVal val="0-#ppt_w/2"/>
                                          </p:val>
                                        </p:tav>
                                        <p:tav tm="100000">
                                          <p:val>
                                            <p:strVal val="#ppt_x"/>
                                          </p:val>
                                        </p:tav>
                                      </p:tavLst>
                                    </p:anim>
                                    <p:anim calcmode="lin" valueType="num">
                                      <p:cBhvr additive="base">
                                        <p:cTn id="8" dur="8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850" fill="hold"/>
                                        <p:tgtEl>
                                          <p:spTgt spid="4"/>
                                        </p:tgtEl>
                                        <p:attrNameLst>
                                          <p:attrName>ppt_x</p:attrName>
                                        </p:attrNameLst>
                                      </p:cBhvr>
                                      <p:tavLst>
                                        <p:tav tm="0">
                                          <p:val>
                                            <p:strVal val="1+#ppt_w/2"/>
                                          </p:val>
                                        </p:tav>
                                        <p:tav tm="100000">
                                          <p:val>
                                            <p:strVal val="#ppt_x"/>
                                          </p:val>
                                        </p:tav>
                                      </p:tavLst>
                                    </p:anim>
                                    <p:anim calcmode="lin" valueType="num">
                                      <p:cBhvr additive="base">
                                        <p:cTn id="12" dur="8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850" fill="hold"/>
                                        <p:tgtEl>
                                          <p:spTgt spid="5"/>
                                        </p:tgtEl>
                                        <p:attrNameLst>
                                          <p:attrName>ppt_x</p:attrName>
                                        </p:attrNameLst>
                                      </p:cBhvr>
                                      <p:tavLst>
                                        <p:tav tm="0">
                                          <p:val>
                                            <p:strVal val="0-#ppt_w/2"/>
                                          </p:val>
                                        </p:tav>
                                        <p:tav tm="100000">
                                          <p:val>
                                            <p:strVal val="#ppt_x"/>
                                          </p:val>
                                        </p:tav>
                                      </p:tavLst>
                                    </p:anim>
                                    <p:anim calcmode="lin" valueType="num">
                                      <p:cBhvr additive="base">
                                        <p:cTn id="16" dur="850" fill="hold"/>
                                        <p:tgtEl>
                                          <p:spTgt spid="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8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par>
                                <p:cTn id="20" presetID="63" presetClass="path" presetSubtype="0" decel="100000" fill="hold" nodeType="withEffect">
                                  <p:stCondLst>
                                    <p:cond delay="580"/>
                                  </p:stCondLst>
                                  <p:childTnLst>
                                    <p:animMotion origin="layout" path="M -0.02409 1.50289E-6 L -4.16667E-7 1.50289E-6 " pathEditMode="relative" rAng="0" ptsTypes="AA">
                                      <p:cBhvr>
                                        <p:cTn id="21" dur="500" fill="hold"/>
                                        <p:tgtEl>
                                          <p:spTgt spid="6"/>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lide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1554848" y="479425"/>
            <a:ext cx="4960252"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1" name="Rectangle 10"/>
          <p:cNvSpPr/>
          <p:nvPr userDrawn="1"/>
        </p:nvSpPr>
        <p:spPr bwMode="gray">
          <a:xfrm>
            <a:off x="452526" y="665740"/>
            <a:ext cx="4943439" cy="930275"/>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2" name="Rectangle 11"/>
          <p:cNvSpPr/>
          <p:nvPr userDrawn="1"/>
        </p:nvSpPr>
        <p:spPr bwMode="gray">
          <a:xfrm>
            <a:off x="7035836" y="3771579"/>
            <a:ext cx="4943439" cy="64007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a:off x="7198360" y="3937000"/>
            <a:ext cx="4963478" cy="954397"/>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a:off x="7035836" y="4791456"/>
            <a:ext cx="4943439" cy="1639824"/>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9757" y="600046"/>
            <a:ext cx="10285899" cy="6532600"/>
          </a:xfrm>
          <a:prstGeom prst="rect">
            <a:avLst/>
          </a:prstGeom>
          <a:effectLst>
            <a:outerShdw blurRad="127000" sx="101000" sy="101000" algn="ctr" rotWithShape="0">
              <a:prstClr val="black">
                <a:alpha val="20000"/>
              </a:prstClr>
            </a:outerShdw>
          </a:effectLst>
        </p:spPr>
      </p:pic>
      <p:sp>
        <p:nvSpPr>
          <p:cNvPr id="9" name="Title 1"/>
          <p:cNvSpPr>
            <a:spLocks noGrp="1"/>
          </p:cNvSpPr>
          <p:nvPr>
            <p:ph type="title" hasCustomPrompt="1"/>
          </p:nvPr>
        </p:nvSpPr>
        <p:spPr bwMode="ltGray">
          <a:xfrm>
            <a:off x="1931886" y="3060901"/>
            <a:ext cx="8214225" cy="1371600"/>
          </a:xfrm>
          <a:noFill/>
        </p:spPr>
        <p:txBody>
          <a:bodyPr vert="horz" wrap="square" lIns="146304" tIns="91440" rIns="146304" bIns="91440" rtlCol="0" anchor="t" anchorCtr="0">
            <a:noAutofit/>
          </a:bodyPr>
          <a:lstStyle>
            <a:lvl1pPr>
              <a:defRPr lang="en-US" sz="4400" spc="-100" baseline="0" dirty="0">
                <a:gradFill>
                  <a:gsLst>
                    <a:gs pos="0">
                      <a:schemeClr val="bg2">
                        <a:lumMod val="10000"/>
                      </a:schemeClr>
                    </a:gs>
                    <a:gs pos="100000">
                      <a:schemeClr val="bg2">
                        <a:lumMod val="10000"/>
                      </a:schemeClr>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1931886" y="4451262"/>
            <a:ext cx="8214226" cy="1371611"/>
          </a:xfrm>
        </p:spPr>
        <p:txBody>
          <a:bodyPr tIns="109728" bIns="109728">
            <a:noAutofit/>
          </a:bodyPr>
          <a:lstStyle>
            <a:lvl1pPr marL="0" indent="0">
              <a:spcBef>
                <a:spcPts val="0"/>
              </a:spcBef>
              <a:buNone/>
              <a:defRPr lang="en-US" sz="3200" b="0" kern="1200" cap="none" spc="-100" baseline="0" dirty="0">
                <a:ln w="3175">
                  <a:noFill/>
                </a:ln>
                <a:gradFill>
                  <a:gsLst>
                    <a:gs pos="0">
                      <a:schemeClr val="bg2">
                        <a:lumMod val="10000"/>
                      </a:schemeClr>
                    </a:gs>
                    <a:gs pos="100000">
                      <a:schemeClr val="bg2">
                        <a:lumMod val="10000"/>
                      </a:schemeClr>
                    </a:gs>
                  </a:gsLst>
                  <a:lin ang="5400000" scaled="0"/>
                </a:gradFill>
                <a:effectLst/>
                <a:latin typeface="+mj-lt"/>
                <a:ea typeface="+mn-ea"/>
                <a:cs typeface="Segoe UI" pitchFamily="34" charset="0"/>
              </a:defRPr>
            </a:lvl1pPr>
          </a:lstStyle>
          <a:p>
            <a:pPr lvl="0" algn="l" defTabSz="932742" rtl="0" eaLnBrk="1" latinLnBrk="0" hangingPunct="1">
              <a:lnSpc>
                <a:spcPct val="90000"/>
              </a:lnSpc>
              <a:spcBef>
                <a:spcPct val="0"/>
              </a:spcBef>
              <a:buNone/>
            </a:pPr>
            <a:r>
              <a:rPr lang="en-US" dirty="0" smtClean="0"/>
              <a:t>Speaker Name</a:t>
            </a:r>
            <a:endParaRPr lang="en-US" dirty="0"/>
          </a:p>
        </p:txBody>
      </p:sp>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gray">
          <a:xfrm>
            <a:off x="11247438" y="479426"/>
            <a:ext cx="731837" cy="155994"/>
          </a:xfrm>
          <a:prstGeom prst="rect">
            <a:avLst/>
          </a:prstGeom>
        </p:spPr>
      </p:pic>
    </p:spTree>
    <p:extLst>
      <p:ext uri="{BB962C8B-B14F-4D97-AF65-F5344CB8AC3E}">
        <p14:creationId xmlns:p14="http://schemas.microsoft.com/office/powerpoint/2010/main" val="36925553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4043831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279207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192645202"/>
      </p:ext>
    </p:extLst>
  </p:cSld>
  <p:clrMapOvr>
    <a:masterClrMapping/>
  </p:clrMapOvr>
  <p:transition>
    <p:fade/>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785393">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7117661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7037070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804030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2424083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062671"/>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3694420"/>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30268971"/>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67874443"/>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77176239"/>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96761899"/>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1867367984"/>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4435596"/>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054595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72957940"/>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1943039380"/>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221104425"/>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1816929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2970511361"/>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207163782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668252447"/>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174271"/>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2792645477"/>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323046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586106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74114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81001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4155908"/>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05001961"/>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2932312704"/>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0642466"/>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24523985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86553776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56406542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99590343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58183124"/>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19227872"/>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3816981460"/>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812" y="6269446"/>
            <a:ext cx="2611840" cy="626333"/>
          </a:xfrm>
          <a:prstGeom prst="rect">
            <a:avLst/>
          </a:prstGeom>
        </p:spPr>
      </p:pic>
    </p:spTree>
    <p:extLst>
      <p:ext uri="{BB962C8B-B14F-4D97-AF65-F5344CB8AC3E}">
        <p14:creationId xmlns:p14="http://schemas.microsoft.com/office/powerpoint/2010/main" val="3231269200"/>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100255"/>
          </a:xfrm>
        </p:spPr>
        <p:txBody>
          <a:bodyPr/>
          <a:lstStyle>
            <a:lvl1pPr marL="469536" indent="-469536">
              <a:buClr>
                <a:srgbClr val="FFFFFF"/>
              </a:buClr>
              <a:buSzPct val="70000"/>
              <a:buFontTx/>
              <a:buBlip>
                <a:blip r:embed="rId2"/>
              </a:buBlip>
              <a:defRPr>
                <a:gradFill>
                  <a:gsLst>
                    <a:gs pos="0">
                      <a:srgbClr val="FFFFFF"/>
                    </a:gs>
                    <a:gs pos="86000">
                      <a:srgbClr val="FFFFFF"/>
                    </a:gs>
                  </a:gsLst>
                  <a:lin ang="5400000" scaled="0"/>
                </a:gradFill>
              </a:defRPr>
            </a:lvl1pPr>
            <a:lvl2pPr marL="872691" indent="-403154">
              <a:buClr>
                <a:srgbClr val="FFFFFF"/>
              </a:buClr>
              <a:buSzPct val="70000"/>
              <a:buFontTx/>
              <a:buBlip>
                <a:blip r:embed="rId2"/>
              </a:buBlip>
              <a:defRPr>
                <a:gradFill>
                  <a:gsLst>
                    <a:gs pos="0">
                      <a:srgbClr val="FFFFFF"/>
                    </a:gs>
                    <a:gs pos="86000">
                      <a:srgbClr val="FFFFFF"/>
                    </a:gs>
                  </a:gsLst>
                  <a:lin ang="5400000" scaled="0"/>
                </a:gradFill>
              </a:defRPr>
            </a:lvl2pPr>
            <a:lvl3pPr marL="1283940" indent="-411249">
              <a:buClr>
                <a:srgbClr val="FFFFFF"/>
              </a:buClr>
              <a:buSzPct val="70000"/>
              <a:buFontTx/>
              <a:buBlip>
                <a:blip r:embed="rId2"/>
              </a:buBlip>
              <a:defRPr>
                <a:gradFill>
                  <a:gsLst>
                    <a:gs pos="0">
                      <a:srgbClr val="FFFFFF"/>
                    </a:gs>
                    <a:gs pos="86000">
                      <a:srgbClr val="FFFFFF"/>
                    </a:gs>
                  </a:gsLst>
                  <a:lin ang="5400000" scaled="0"/>
                </a:gradFill>
              </a:defRPr>
            </a:lvl3pPr>
            <a:lvl4pPr marL="1636902" indent="-352962">
              <a:buClr>
                <a:srgbClr val="FFFFFF"/>
              </a:buClr>
              <a:buSzPct val="70000"/>
              <a:buFontTx/>
              <a:buBlip>
                <a:blip r:embed="rId2"/>
              </a:buBlip>
              <a:defRPr>
                <a:gradFill>
                  <a:gsLst>
                    <a:gs pos="0">
                      <a:srgbClr val="FFFFFF"/>
                    </a:gs>
                    <a:gs pos="86000">
                      <a:srgbClr val="FFFFFF"/>
                    </a:gs>
                  </a:gsLst>
                  <a:lin ang="5400000" scaled="0"/>
                </a:gradFill>
              </a:defRPr>
            </a:lvl4pPr>
            <a:lvl5pPr marL="1980149" indent="-343247">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889601648"/>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29661" y="1942924"/>
            <a:ext cx="11375535" cy="1538178"/>
          </a:xfrm>
        </p:spPr>
        <p:txBody>
          <a:bodyPr/>
          <a:lstStyle>
            <a:lvl1pPr>
              <a:lnSpc>
                <a:spcPct val="90000"/>
              </a:lnSpc>
              <a:defRPr sz="2448"/>
            </a:lvl1pPr>
            <a:lvl2pPr>
              <a:lnSpc>
                <a:spcPct val="90000"/>
              </a:lnSpc>
              <a:defRPr sz="2040"/>
            </a:lvl2pPr>
            <a:lvl3pPr>
              <a:lnSpc>
                <a:spcPct val="90000"/>
              </a:lnSpc>
              <a:defRPr sz="1836"/>
            </a:lvl3pPr>
            <a:lvl4pPr>
              <a:lnSpc>
                <a:spcPct val="90000"/>
              </a:lnSpc>
              <a:defRPr sz="1836"/>
            </a:lvl4pPr>
            <a:lvl5pPr>
              <a:lnSpc>
                <a:spcPct val="90000"/>
              </a:lnSpc>
              <a:defRPr sz="1836"/>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3701642"/>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29660" y="1476622"/>
            <a:ext cx="5597872" cy="1739725"/>
          </a:xfrm>
        </p:spPr>
        <p:txBody>
          <a:bodyPr/>
          <a:lstStyle>
            <a:lvl1pPr marL="346742" indent="-346742">
              <a:lnSpc>
                <a:spcPct val="90000"/>
              </a:lnSpc>
              <a:defRPr sz="2856"/>
            </a:lvl1pPr>
            <a:lvl2pPr marL="686737" indent="-331900">
              <a:lnSpc>
                <a:spcPct val="90000"/>
              </a:lnSpc>
              <a:defRPr sz="2448"/>
            </a:lvl2pPr>
            <a:lvl3pPr marL="972765" indent="-294123">
              <a:lnSpc>
                <a:spcPct val="90000"/>
              </a:lnSpc>
              <a:defRPr sz="2040"/>
            </a:lvl3pPr>
            <a:lvl4pPr marL="1252048" indent="-279282">
              <a:lnSpc>
                <a:spcPct val="90000"/>
              </a:lnSpc>
              <a:defRPr sz="1836"/>
            </a:lvl4pPr>
            <a:lvl5pPr marL="1546170" indent="-286028">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07324" y="1476622"/>
            <a:ext cx="5597872" cy="1739725"/>
          </a:xfrm>
        </p:spPr>
        <p:txBody>
          <a:bodyPr/>
          <a:lstStyle>
            <a:lvl1pPr marL="354837" indent="-354837">
              <a:lnSpc>
                <a:spcPct val="90000"/>
              </a:lnSpc>
              <a:defRPr sz="2856"/>
            </a:lvl1pPr>
            <a:lvl2pPr marL="686737" indent="-346742">
              <a:lnSpc>
                <a:spcPct val="90000"/>
              </a:lnSpc>
              <a:defRPr sz="2448"/>
            </a:lvl2pPr>
            <a:lvl3pPr marL="980860" indent="-308964">
              <a:lnSpc>
                <a:spcPct val="90000"/>
              </a:lnSpc>
              <a:defRPr sz="2040"/>
            </a:lvl3pPr>
            <a:lvl4pPr marL="1252048" indent="-271187">
              <a:lnSpc>
                <a:spcPct val="90000"/>
              </a:lnSpc>
              <a:defRPr sz="1836"/>
            </a:lvl4pPr>
            <a:lvl5pPr marL="1546170" indent="-279282">
              <a:lnSpc>
                <a:spcPct val="90000"/>
              </a:lnSpc>
              <a:defRPr sz="1836"/>
            </a:lvl5pPr>
            <a:lvl6pPr>
              <a:defRPr sz="1836"/>
            </a:lvl6pPr>
            <a:lvl7pPr>
              <a:defRPr sz="1836"/>
            </a:lvl7pPr>
            <a:lvl8pPr>
              <a:defRPr sz="1836"/>
            </a:lvl8pPr>
            <a:lvl9pPr>
              <a:defRPr sz="183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6611944"/>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Architecture</a:t>
            </a:r>
            <a:endParaRPr lang="en-US" dirty="0"/>
          </a:p>
        </p:txBody>
      </p:sp>
    </p:spTree>
    <p:extLst>
      <p:ext uri="{BB962C8B-B14F-4D97-AF65-F5344CB8AC3E}">
        <p14:creationId xmlns:p14="http://schemas.microsoft.com/office/powerpoint/2010/main" val="16774833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668482"/>
            <a:ext cx="2743200" cy="5027593"/>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68714245"/>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
        <p:nvSpPr>
          <p:cNvPr id="5" name="Text Placeholder 4"/>
          <p:cNvSpPr>
            <a:spLocks noGrp="1"/>
          </p:cNvSpPr>
          <p:nvPr>
            <p:ph type="body" sz="quarter" idx="10"/>
          </p:nvPr>
        </p:nvSpPr>
        <p:spPr>
          <a:xfrm>
            <a:off x="274638" y="1211263"/>
            <a:ext cx="11887200" cy="210025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9436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3806025"/>
            <a:ext cx="10726460" cy="847278"/>
          </a:xfrm>
        </p:spPr>
        <p:txBody>
          <a:bodyPr anchor="b"/>
          <a:lstStyle>
            <a:lvl1pPr>
              <a:defRPr sz="6117"/>
            </a:lvl1pPr>
          </a:lstStyle>
          <a:p>
            <a:r>
              <a:rPr lang="en-US" smtClean="0"/>
              <a:t>Click to edit Master title style</a:t>
            </a:r>
            <a:endParaRPr lang="en-US"/>
          </a:p>
        </p:txBody>
      </p:sp>
      <p:sp>
        <p:nvSpPr>
          <p:cNvPr id="3" name="Text Placeholder 2"/>
          <p:cNvSpPr>
            <a:spLocks noGrp="1"/>
          </p:cNvSpPr>
          <p:nvPr>
            <p:ph type="body" idx="1"/>
          </p:nvPr>
        </p:nvSpPr>
        <p:spPr>
          <a:xfrm>
            <a:off x="848530" y="4680828"/>
            <a:ext cx="10726460" cy="376554"/>
          </a:xfrm>
        </p:spPr>
        <p:txBody>
          <a:bodyPr/>
          <a:lstStyle>
            <a:lvl1pPr marL="0" indent="0">
              <a:buNone/>
              <a:defRPr sz="2447">
                <a:solidFill>
                  <a:schemeClr val="tx1">
                    <a:tint val="75000"/>
                  </a:schemeClr>
                </a:solidFill>
              </a:defRPr>
            </a:lvl1pPr>
            <a:lvl2pPr marL="466159" indent="0">
              <a:buNone/>
              <a:defRPr sz="2039">
                <a:solidFill>
                  <a:schemeClr val="tx1">
                    <a:tint val="75000"/>
                  </a:schemeClr>
                </a:solidFill>
              </a:defRPr>
            </a:lvl2pPr>
            <a:lvl3pPr marL="932317" indent="0">
              <a:buNone/>
              <a:defRPr sz="1835">
                <a:solidFill>
                  <a:schemeClr val="tx1">
                    <a:tint val="75000"/>
                  </a:schemeClr>
                </a:solidFill>
              </a:defRPr>
            </a:lvl3pPr>
            <a:lvl4pPr marL="1398476" indent="0">
              <a:buNone/>
              <a:defRPr sz="1632">
                <a:solidFill>
                  <a:schemeClr val="tx1">
                    <a:tint val="75000"/>
                  </a:schemeClr>
                </a:solidFill>
              </a:defRPr>
            </a:lvl4pPr>
            <a:lvl5pPr marL="1864633" indent="0">
              <a:buNone/>
              <a:defRPr sz="1632">
                <a:solidFill>
                  <a:schemeClr val="tx1">
                    <a:tint val="75000"/>
                  </a:schemeClr>
                </a:solidFill>
              </a:defRPr>
            </a:lvl5pPr>
            <a:lvl6pPr marL="2330792" indent="0">
              <a:buNone/>
              <a:defRPr sz="1632">
                <a:solidFill>
                  <a:schemeClr val="tx1">
                    <a:tint val="75000"/>
                  </a:schemeClr>
                </a:solidFill>
              </a:defRPr>
            </a:lvl6pPr>
            <a:lvl7pPr marL="2796950" indent="0">
              <a:buNone/>
              <a:defRPr sz="1632">
                <a:solidFill>
                  <a:schemeClr val="tx1">
                    <a:tint val="75000"/>
                  </a:schemeClr>
                </a:solidFill>
              </a:defRPr>
            </a:lvl7pPr>
            <a:lvl8pPr marL="3263109" indent="0">
              <a:buNone/>
              <a:defRPr sz="1632">
                <a:solidFill>
                  <a:schemeClr val="tx1">
                    <a:tint val="75000"/>
                  </a:schemeClr>
                </a:solidFill>
              </a:defRPr>
            </a:lvl8pPr>
            <a:lvl9pPr marL="3729267" indent="0">
              <a:buNone/>
              <a:defRPr sz="1632">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855008" y="6482890"/>
            <a:ext cx="2798207" cy="372394"/>
          </a:xfrm>
          <a:prstGeom prst="rect">
            <a:avLst/>
          </a:prstGeom>
        </p:spPr>
        <p:txBody>
          <a:bodyPr/>
          <a:lstStyle/>
          <a:p>
            <a:pPr defTabSz="932559"/>
            <a:fld id="{2C6BDDAA-D41C-47FD-91B0-1044676673EC}" type="datetimeFigureOut">
              <a:rPr lang="en-US" smtClean="0">
                <a:solidFill>
                  <a:srgbClr val="292929"/>
                </a:solidFill>
              </a:rPr>
              <a:pPr defTabSz="932559"/>
              <a:t>4/24/2015</a:t>
            </a:fld>
            <a:endParaRPr lang="en-US">
              <a:solidFill>
                <a:srgbClr val="292929"/>
              </a:solidFill>
            </a:endParaRPr>
          </a:p>
        </p:txBody>
      </p:sp>
      <p:sp>
        <p:nvSpPr>
          <p:cNvPr id="5" name="Footer Placeholder 4"/>
          <p:cNvSpPr>
            <a:spLocks noGrp="1"/>
          </p:cNvSpPr>
          <p:nvPr>
            <p:ph type="ftr" sz="quarter" idx="11"/>
          </p:nvPr>
        </p:nvSpPr>
        <p:spPr>
          <a:xfrm>
            <a:off x="4119583" y="6482890"/>
            <a:ext cx="4197310" cy="372394"/>
          </a:xfrm>
          <a:prstGeom prst="rect">
            <a:avLst/>
          </a:prstGeom>
        </p:spPr>
        <p:txBody>
          <a:bodyPr/>
          <a:lstStyle/>
          <a:p>
            <a:pPr defTabSz="932559"/>
            <a:endParaRPr lang="en-US">
              <a:solidFill>
                <a:srgbClr val="292929"/>
              </a:solidFill>
            </a:endParaRPr>
          </a:p>
        </p:txBody>
      </p:sp>
      <p:sp>
        <p:nvSpPr>
          <p:cNvPr id="6" name="Slide Number Placeholder 5"/>
          <p:cNvSpPr>
            <a:spLocks noGrp="1"/>
          </p:cNvSpPr>
          <p:nvPr>
            <p:ph type="sldNum" sz="quarter" idx="12"/>
          </p:nvPr>
        </p:nvSpPr>
        <p:spPr>
          <a:xfrm>
            <a:off x="8783260" y="6482890"/>
            <a:ext cx="2798207" cy="372394"/>
          </a:xfrm>
          <a:prstGeom prst="rect">
            <a:avLst/>
          </a:prstGeom>
        </p:spPr>
        <p:txBody>
          <a:bodyPr/>
          <a:lstStyle/>
          <a:p>
            <a:pPr defTabSz="932559"/>
            <a:fld id="{056BF4E2-125E-4D4D-8D34-06EE8E03EC0D}" type="slidenum">
              <a:rPr lang="en-US" smtClean="0">
                <a:solidFill>
                  <a:srgbClr val="292929"/>
                </a:solidFill>
              </a:rPr>
              <a:pPr defTabSz="932559"/>
              <a:t>‹#›</a:t>
            </a:fld>
            <a:endParaRPr lang="en-US">
              <a:solidFill>
                <a:srgbClr val="292929"/>
              </a:solidFill>
            </a:endParaRPr>
          </a:p>
        </p:txBody>
      </p:sp>
    </p:spTree>
    <p:extLst>
      <p:ext uri="{BB962C8B-B14F-4D97-AF65-F5344CB8AC3E}">
        <p14:creationId xmlns:p14="http://schemas.microsoft.com/office/powerpoint/2010/main" val="20593395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0</a:t>
            </a:r>
            <a:endParaRPr lang="en-US" dirty="0"/>
          </a:p>
        </p:txBody>
      </p:sp>
      <p:sp>
        <p:nvSpPr>
          <p:cNvPr id="10" name="TextBox 9"/>
          <p:cNvSpPr txBox="1"/>
          <p:nvPr userDrawn="1"/>
        </p:nvSpPr>
        <p:spPr>
          <a:xfrm>
            <a:off x="2966619" y="1254391"/>
            <a:ext cx="7008472" cy="350330"/>
          </a:xfrm>
          <a:prstGeom prst="rect">
            <a:avLst/>
          </a:prstGeom>
          <a:noFill/>
        </p:spPr>
        <p:txBody>
          <a:bodyPr wrap="square" rtlCol="0">
            <a:spAutoFit/>
          </a:bodyPr>
          <a:lstStyle/>
          <a:p>
            <a:pPr defTabSz="929848"/>
            <a:r>
              <a:rPr lang="en-US" sz="1632" dirty="0" smtClean="0">
                <a:solidFill>
                  <a:prstClr val="black"/>
                </a:solidFill>
                <a:latin typeface="Segoe UI Light" panose="020B0502040204020203" pitchFamily="34" charset="0"/>
                <a:cs typeface="Segoe UI Light" panose="020B0502040204020203" pitchFamily="34" charset="0"/>
              </a:rPr>
              <a:t>You have not purchased anything.</a:t>
            </a:r>
            <a:endParaRPr lang="en-US" sz="1632" dirty="0">
              <a:solidFill>
                <a:prstClr val="black"/>
              </a:solidFill>
              <a:latin typeface="Segoe UI Light" panose="020B0502040204020203" pitchFamily="34" charset="0"/>
              <a:cs typeface="Segoe UI Light" panose="020B0502040204020203" pitchFamily="34" charset="0"/>
            </a:endParaRPr>
          </a:p>
        </p:txBody>
      </p:sp>
      <p:grpSp>
        <p:nvGrpSpPr>
          <p:cNvPr id="11" name="Group 10"/>
          <p:cNvGrpSpPr/>
          <p:nvPr userDrawn="1"/>
        </p:nvGrpSpPr>
        <p:grpSpPr>
          <a:xfrm>
            <a:off x="2966617" y="1846984"/>
            <a:ext cx="2550754" cy="254262"/>
            <a:chOff x="2181224" y="2247900"/>
            <a:chExt cx="1875458" cy="249299"/>
          </a:xfrm>
        </p:grpSpPr>
        <p:sp>
          <p:nvSpPr>
            <p:cNvPr id="12" name="TextBox 11"/>
            <p:cNvSpPr txBox="1"/>
            <p:nvPr/>
          </p:nvSpPr>
          <p:spPr>
            <a:xfrm>
              <a:off x="2181224" y="2247900"/>
              <a:ext cx="1684958" cy="249299"/>
            </a:xfrm>
            <a:prstGeom prst="rect">
              <a:avLst/>
            </a:prstGeom>
            <a:noFill/>
          </p:spPr>
          <p:txBody>
            <a:bodyPr wrap="square" rtlCol="0">
              <a:spAutoFit/>
            </a:bodyPr>
            <a:lstStyle/>
            <a:p>
              <a:pPr defTabSz="929848"/>
              <a:r>
                <a:rPr lang="en-US" sz="1020" dirty="0" smtClean="0">
                  <a:solidFill>
                    <a:prstClr val="black">
                      <a:lumMod val="65000"/>
                      <a:lumOff val="35000"/>
                    </a:prstClr>
                  </a:solidFill>
                  <a:cs typeface="Segoe UI" panose="020B0502040204020203" pitchFamily="34" charset="0"/>
                </a:rPr>
                <a:t>PURCHASE A SERVICE</a:t>
              </a:r>
              <a:endParaRPr lang="en-US" sz="1020" dirty="0">
                <a:solidFill>
                  <a:prstClr val="black">
                    <a:lumMod val="65000"/>
                    <a:lumOff val="35000"/>
                  </a:prstClr>
                </a:solidFill>
                <a:cs typeface="Segoe UI" panose="020B0502040204020203" pitchFamily="34" charset="0"/>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6182" y="2275760"/>
              <a:ext cx="190500" cy="190500"/>
            </a:xfrm>
            <a:prstGeom prst="rect">
              <a:avLst/>
            </a:prstGeom>
          </p:spPr>
        </p:pic>
      </p:grpSp>
    </p:spTree>
    <p:extLst>
      <p:ext uri="{BB962C8B-B14F-4D97-AF65-F5344CB8AC3E}">
        <p14:creationId xmlns:p14="http://schemas.microsoft.com/office/powerpoint/2010/main" val="1929745525"/>
      </p:ext>
    </p:extLst>
  </p:cSld>
  <p:clrMapOvr>
    <a:masterClrMapping/>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hasCustomPrompt="1"/>
          </p:nvPr>
        </p:nvSpPr>
        <p:spPr>
          <a:xfrm rot="16200000">
            <a:off x="1646488" y="3165298"/>
            <a:ext cx="78483" cy="722221"/>
          </a:xfrm>
          <a:prstGeom prst="rect">
            <a:avLst/>
          </a:prstGeom>
        </p:spPr>
        <p:txBody>
          <a:bodyPr vert="eaVert"/>
          <a:lstStyle>
            <a:lvl1pPr marL="0" indent="0">
              <a:buNone/>
              <a:defRPr sz="510">
                <a:latin typeface="Segoe UI" panose="020B0502040204020203" pitchFamily="34" charset="0"/>
                <a:cs typeface="Segoe UI" panose="020B0502040204020203" pitchFamily="34" charset="0"/>
              </a:defRPr>
            </a:lvl1pPr>
          </a:lstStyle>
          <a:p>
            <a:pPr lvl="0"/>
            <a:r>
              <a:rPr lang="en-US" dirty="0" smtClean="0"/>
              <a:t>1</a:t>
            </a:r>
            <a:endParaRPr lang="en-US" dirty="0"/>
          </a:p>
        </p:txBody>
      </p:sp>
      <p:graphicFrame>
        <p:nvGraphicFramePr>
          <p:cNvPr id="2" name="Table 1"/>
          <p:cNvGraphicFramePr>
            <a:graphicFrameLocks noGrp="1"/>
          </p:cNvGraphicFramePr>
          <p:nvPr userDrawn="1">
            <p:extLst/>
          </p:nvPr>
        </p:nvGraphicFramePr>
        <p:xfrm>
          <a:off x="3086454" y="1322510"/>
          <a:ext cx="8054556" cy="653470"/>
        </p:xfrm>
        <a:graphic>
          <a:graphicData uri="http://schemas.openxmlformats.org/drawingml/2006/table">
            <a:tbl>
              <a:tblPr firstRow="1" bandRow="1">
                <a:tableStyleId>{5C22544A-7EE6-4342-B048-85BDC9FD1C3A}</a:tableStyleId>
              </a:tblPr>
              <a:tblGrid>
                <a:gridCol w="2013639"/>
                <a:gridCol w="2013639"/>
                <a:gridCol w="2013639"/>
                <a:gridCol w="2013639"/>
              </a:tblGrid>
              <a:tr h="275248">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NAME</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12700" cmpd="sng">
                      <a:noFill/>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STATUS</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SUBSCRIPTION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6350" cap="flat" cmpd="sng" algn="ctr">
                      <a:solidFill>
                        <a:schemeClr val="tx1">
                          <a:lumMod val="65000"/>
                          <a:lumOff val="35000"/>
                        </a:schemeClr>
                      </a:solidFill>
                      <a:prstDash val="solid"/>
                      <a:round/>
                      <a:headEnd type="none" w="med" len="med"/>
                      <a:tailEnd type="none" w="med" len="med"/>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0" dirty="0" smtClean="0">
                          <a:solidFill>
                            <a:schemeClr val="tx1">
                              <a:lumMod val="65000"/>
                              <a:lumOff val="35000"/>
                            </a:schemeClr>
                          </a:solidFill>
                          <a:latin typeface="Segoe UI" panose="020B0502040204020203" pitchFamily="34" charset="0"/>
                          <a:cs typeface="Segoe UI" panose="020B0502040204020203" pitchFamily="34" charset="0"/>
                        </a:rPr>
                        <a:t>LOCATION</a:t>
                      </a:r>
                      <a:endParaRPr lang="en-US" sz="900" b="0" dirty="0">
                        <a:solidFill>
                          <a:schemeClr val="tx1">
                            <a:lumMod val="65000"/>
                            <a:lumOff val="35000"/>
                          </a:schemeClr>
                        </a:solidFill>
                        <a:latin typeface="Segoe UI" panose="020B0502040204020203" pitchFamily="34" charset="0"/>
                        <a:cs typeface="Segoe UI" panose="020B0502040204020203" pitchFamily="34" charset="0"/>
                      </a:endParaRPr>
                    </a:p>
                  </a:txBody>
                  <a:tcPr marL="124364" marR="124364" marT="46630" marB="46630">
                    <a:lnL w="6350" cap="flat" cmpd="sng" algn="ctr">
                      <a:solidFill>
                        <a:schemeClr val="tx1">
                          <a:lumMod val="65000"/>
                          <a:lumOff val="35000"/>
                        </a:schemeClr>
                      </a:solidFill>
                      <a:prstDash val="solid"/>
                      <a:round/>
                      <a:headEnd type="none" w="med" len="med"/>
                      <a:tailEnd type="none" w="med" len="med"/>
                    </a:lnL>
                    <a:lnR w="12700" cmpd="sng">
                      <a:noFill/>
                    </a:lnR>
                    <a:lnT w="12700" cmpd="sng">
                      <a:noFill/>
                    </a:lnT>
                    <a:lnB w="381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noFill/>
                  </a:tcPr>
                </a:tc>
              </a:tr>
              <a:tr h="378222">
                <a:tc>
                  <a:txBody>
                    <a:bodyPr/>
                    <a:lstStyle/>
                    <a:p>
                      <a:r>
                        <a:rPr lang="en-US" sz="900" dirty="0" err="1" smtClean="0">
                          <a:latin typeface="Segoe UI" panose="020B0502040204020203" pitchFamily="34" charset="0"/>
                          <a:cs typeface="Segoe UI" panose="020B0502040204020203" pitchFamily="34" charset="0"/>
                        </a:rPr>
                        <a:t>MongoDB</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Windows Azure MSDN</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900" dirty="0" smtClean="0">
                          <a:latin typeface="Segoe UI" panose="020B0502040204020203" pitchFamily="34" charset="0"/>
                          <a:cs typeface="Segoe UI" panose="020B0502040204020203" pitchFamily="34" charset="0"/>
                        </a:rPr>
                        <a:t>Out</a:t>
                      </a:r>
                      <a:r>
                        <a:rPr lang="en-US" sz="900" baseline="0" dirty="0" smtClean="0">
                          <a:latin typeface="Segoe UI" panose="020B0502040204020203" pitchFamily="34" charset="0"/>
                          <a:cs typeface="Segoe UI" panose="020B0502040204020203" pitchFamily="34" charset="0"/>
                        </a:rPr>
                        <a:t>side Windows Azure</a:t>
                      </a:r>
                      <a:endParaRPr lang="en-US" sz="900" dirty="0">
                        <a:latin typeface="Segoe UI" panose="020B0502040204020203" pitchFamily="34" charset="0"/>
                        <a:cs typeface="Segoe UI" panose="020B0502040204020203" pitchFamily="34" charset="0"/>
                      </a:endParaRPr>
                    </a:p>
                  </a:txBody>
                  <a:tcPr marL="124364" marR="124364" marT="46630" marB="46630">
                    <a:lnL w="12700" cmpd="sng">
                      <a:noFill/>
                    </a:lnL>
                    <a:lnR w="12700" cmpd="sng">
                      <a:noFill/>
                    </a:lnR>
                    <a:lnT w="38100" cap="flat" cmpd="sng" algn="ctr">
                      <a:solidFill>
                        <a:schemeClr val="tx1">
                          <a:lumMod val="65000"/>
                          <a:lumOff val="3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2250405924"/>
      </p:ext>
    </p:extLst>
  </p:cSld>
  <p:clrMapOvr>
    <a:masterClrMapping/>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1104303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6555538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rgbClr val="505050"/>
                    </a:gs>
                    <a:gs pos="100000">
                      <a:srgbClr val="505050"/>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9185318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4909027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948035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rgbClr val="505050"/>
                    </a:gs>
                    <a:gs pos="100000">
                      <a:srgbClr val="505050"/>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3187892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54227008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rgbClr val="505050"/>
                    </a:gs>
                    <a:gs pos="100000">
                      <a:srgbClr val="505050"/>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00829075"/>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3160274617"/>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rgbClr val="505050"/>
                    </a:gs>
                    <a:gs pos="100000">
                      <a:srgbClr val="505050"/>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46175235"/>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67807062"/>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59113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214093658"/>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52326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70346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274638" y="2125663"/>
            <a:ext cx="11887200" cy="4572000"/>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89879876"/>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Logo on Background">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505050"/>
                    </a:gs>
                    <a:gs pos="100000">
                      <a:srgbClr val="505050"/>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505050"/>
                    </a:gs>
                    <a:gs pos="100000">
                      <a:srgbClr val="505050"/>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6270"/>
            <a:ext cx="3288506" cy="701984"/>
          </a:xfrm>
          <a:prstGeom prst="rect">
            <a:avLst/>
          </a:prstGeom>
        </p:spPr>
      </p:pic>
    </p:spTree>
    <p:extLst>
      <p:ext uri="{BB962C8B-B14F-4D97-AF65-F5344CB8AC3E}">
        <p14:creationId xmlns:p14="http://schemas.microsoft.com/office/powerpoint/2010/main" val="873859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50072167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74638" y="5783263"/>
            <a:ext cx="11887200" cy="914400"/>
          </a:xfrm>
        </p:spPr>
        <p:txBody>
          <a:bodyPr lIns="182880" tIns="146304" rIns="182880" bIns="146304" anchor="b">
            <a:noAutofit/>
          </a:bodyPr>
          <a:lstStyle>
            <a:lvl1pPr>
              <a:defRPr sz="2000" baseline="0">
                <a:latin typeface="+mn-lt"/>
              </a:defRPr>
            </a:lvl1pPr>
          </a:lstStyle>
          <a:p>
            <a:pPr lvl="0"/>
            <a:r>
              <a:rPr lang="en-US" dirty="0" smtClean="0"/>
              <a:t>Click to edit Master text styles</a:t>
            </a:r>
            <a:endParaRPr lang="en-US" dirty="0"/>
          </a:p>
        </p:txBody>
      </p:sp>
      <p:sp>
        <p:nvSpPr>
          <p:cNvPr id="2" name="Title 1"/>
          <p:cNvSpPr>
            <a:spLocks noGrp="1"/>
          </p:cNvSpPr>
          <p:nvPr>
            <p:ph type="title" hasCustomPrompt="1"/>
          </p:nvPr>
        </p:nvSpPr>
        <p:spPr>
          <a:xfrm>
            <a:off x="274638" y="2125663"/>
            <a:ext cx="11887199"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7591262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Layout">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274638" y="1211263"/>
            <a:ext cx="11887200" cy="54848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195713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Content 2">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932238" y="2125663"/>
            <a:ext cx="8229601" cy="4572000"/>
          </a:xfrm>
        </p:spPr>
        <p:txBody>
          <a:bodyPr lIns="182880" tIns="146304" rIns="182880" bIns="146304">
            <a:noAutofit/>
          </a:bodyPr>
          <a:lstStyle>
            <a:lvl1pPr>
              <a:defRPr sz="3600"/>
            </a:lvl1pPr>
            <a:lvl2pPr>
              <a:defRPr sz="2800"/>
            </a:lvl2pPr>
            <a:lvl3pPr>
              <a:defRPr sz="2400"/>
            </a:lvl3pPr>
            <a:lvl4pPr>
              <a:defRPr sz="20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6"/>
          <p:cNvSpPr>
            <a:spLocks noGrp="1"/>
          </p:cNvSpPr>
          <p:nvPr>
            <p:ph type="body" sz="quarter" idx="11"/>
          </p:nvPr>
        </p:nvSpPr>
        <p:spPr>
          <a:xfrm>
            <a:off x="274638" y="2125663"/>
            <a:ext cx="2743200" cy="4572000"/>
          </a:xfrm>
        </p:spPr>
        <p:txBody>
          <a:bodyPr lIns="182880" tIns="146304" rIns="182880" bIns="146304">
            <a:noAutofit/>
          </a:bodyPr>
          <a:lstStyle>
            <a:lvl1pPr algn="l" defTabSz="914166" rtl="0" eaLnBrk="1" latinLnBrk="0" hangingPunct="1">
              <a:spcBef>
                <a:spcPct val="0"/>
              </a:spcBef>
              <a:buNone/>
              <a:defRPr lang="en-US" sz="2400" kern="1200" dirty="0" smtClean="0">
                <a:gradFill>
                  <a:gsLst>
                    <a:gs pos="0">
                      <a:schemeClr val="tx1"/>
                    </a:gs>
                    <a:gs pos="100000">
                      <a:schemeClr val="tx1"/>
                    </a:gs>
                  </a:gsLst>
                  <a:lin ang="5400000" scaled="0"/>
                </a:gradFill>
                <a:latin typeface="+mn-lt"/>
                <a:ea typeface="+mj-ea"/>
                <a:cs typeface="+mj-cs"/>
              </a:defRPr>
            </a:lvl1pPr>
            <a:lvl2pPr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2pPr>
            <a:lvl3pPr marL="228541"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3pPr>
            <a:lvl4pPr marL="457082" indent="0" algn="l" defTabSz="914166" rtl="0" eaLnBrk="1" latinLnBrk="0" hangingPunct="1">
              <a:spcBef>
                <a:spcPct val="0"/>
              </a:spcBef>
              <a:buNone/>
              <a:defRPr lang="en-US" sz="1600" kern="1200" dirty="0" smtClean="0">
                <a:gradFill>
                  <a:gsLst>
                    <a:gs pos="0">
                      <a:schemeClr val="tx1"/>
                    </a:gs>
                    <a:gs pos="100000">
                      <a:schemeClr val="tx1"/>
                    </a:gs>
                  </a:gsLst>
                  <a:lin ang="5400000" scaled="0"/>
                </a:gradFill>
                <a:latin typeface="+mn-lt"/>
                <a:ea typeface="+mj-ea"/>
                <a:cs typeface="+mj-cs"/>
              </a:defRPr>
            </a:lvl4pPr>
            <a:lvl5pPr marL="739586" indent="0" algn="l" defTabSz="914166" rtl="0" eaLnBrk="1" latinLnBrk="0" hangingPunct="1">
              <a:spcBef>
                <a:spcPct val="0"/>
              </a:spcBef>
              <a:buNone/>
              <a:defRPr lang="en-US" sz="1600" kern="1200" dirty="0">
                <a:gradFill>
                  <a:gsLst>
                    <a:gs pos="0">
                      <a:schemeClr val="tx1"/>
                    </a:gs>
                    <a:gs pos="100000">
                      <a:schemeClr val="tx1"/>
                    </a:gs>
                  </a:gsLst>
                  <a:lin ang="5400000" scaled="0"/>
                </a:gradFill>
                <a:latin typeface="+mn-lt"/>
                <a:ea typeface="+mj-ea"/>
                <a:cs typeface="+mj-cs"/>
              </a:defRPr>
            </a:lvl5pPr>
          </a:lstStyle>
          <a:p>
            <a:pPr lvl="0"/>
            <a:r>
              <a:rPr lang="en-US" dirty="0" smtClean="0"/>
              <a:t>Click to edit Master text styles</a:t>
            </a:r>
          </a:p>
        </p:txBody>
      </p:sp>
      <p:sp>
        <p:nvSpPr>
          <p:cNvPr id="3" name="Title 2"/>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37586123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Only_Large">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1189039" y="2125663"/>
            <a:ext cx="10058400" cy="912813"/>
          </a:xfrm>
        </p:spPr>
        <p:txBody>
          <a:bodyPr/>
          <a:lstStyle>
            <a:lvl1pPr>
              <a:defRPr sz="3600"/>
            </a:lvl1pPr>
          </a:lstStyle>
          <a:p>
            <a:r>
              <a:rPr lang="en-US" dirty="0" smtClean="0"/>
              <a:t>Click to edit master title style</a:t>
            </a:r>
            <a:endParaRPr lang="en-US" dirty="0"/>
          </a:p>
        </p:txBody>
      </p:sp>
    </p:spTree>
    <p:extLst>
      <p:ext uri="{BB962C8B-B14F-4D97-AF65-F5344CB8AC3E}">
        <p14:creationId xmlns:p14="http://schemas.microsoft.com/office/powerpoint/2010/main" val="14315282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74638" y="2125663"/>
            <a:ext cx="11887202" cy="912813"/>
          </a:xfrm>
        </p:spPr>
        <p:txBody>
          <a:bodyPr/>
          <a:lstStyle>
            <a:lvl1pPr>
              <a:defRPr sz="5400"/>
            </a:lvl1pPr>
          </a:lstStyle>
          <a:p>
            <a:r>
              <a:rPr lang="en-US" dirty="0" smtClean="0"/>
              <a:t>Click to edit master title style</a:t>
            </a:r>
            <a:endParaRPr lang="en-US" dirty="0"/>
          </a:p>
        </p:txBody>
      </p:sp>
    </p:spTree>
    <p:extLst>
      <p:ext uri="{BB962C8B-B14F-4D97-AF65-F5344CB8AC3E}">
        <p14:creationId xmlns:p14="http://schemas.microsoft.com/office/powerpoint/2010/main" val="16052684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2125663"/>
            <a:ext cx="2743200" cy="4570412"/>
          </a:xfrm>
        </p:spPr>
        <p:txBody>
          <a:bodyPr vert="horz" lIns="182880" tIns="146304" rIns="182880" bIns="146304" rtlCol="0">
            <a:noAutofit/>
          </a:bodyPr>
          <a:lstStyle>
            <a:lvl1pPr>
              <a:defRPr lang="en-US" sz="2400" dirty="0" smtClean="0">
                <a:latin typeface="+mn-lt"/>
                <a:ea typeface="+mj-ea"/>
                <a:cs typeface="+mj-cs"/>
              </a:defRPr>
            </a:lvl1pPr>
          </a:lstStyle>
          <a:p>
            <a:pPr lvl="0">
              <a:spcBef>
                <a:spcPct val="0"/>
              </a:spcBef>
            </a:pPr>
            <a:r>
              <a:rPr lang="en-US" dirty="0" smtClean="0"/>
              <a:t>Click to edit Master text styles</a:t>
            </a: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701289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1263"/>
            <a:ext cx="2743200" cy="5484812"/>
          </a:xfrm>
        </p:spPr>
        <p:txBody>
          <a:bodyPr lIns="182880" tIns="146304" rIns="182880" bIns="146304"/>
          <a:lstStyle>
            <a:lvl1pPr>
              <a:defRPr lang="en-US" sz="2400" kern="1200" dirty="0" smtClean="0">
                <a:gradFill>
                  <a:gsLst>
                    <a:gs pos="0">
                      <a:schemeClr val="tx1"/>
                    </a:gs>
                    <a:gs pos="100000">
                      <a:schemeClr val="tx1"/>
                    </a:gs>
                  </a:gsLst>
                  <a:lin ang="5400000" scaled="0"/>
                </a:gradFill>
                <a:latin typeface="+mn-lt"/>
                <a:ea typeface="+mj-ea"/>
                <a:cs typeface="+mj-cs"/>
              </a:defRPr>
            </a:lvl1pPr>
          </a:lstStyle>
          <a:p>
            <a:pPr marL="0" lvl="0" indent="0" algn="l" defTabSz="914166" rtl="0" eaLnBrk="1" latinLnBrk="0" hangingPunct="1">
              <a:spcBef>
                <a:spcPct val="0"/>
              </a:spcBef>
              <a:buFont typeface="Arial" pitchFamily="34" charset="0"/>
              <a:buNone/>
            </a:pPr>
            <a:r>
              <a:rPr lang="en-US" dirty="0" smtClean="0"/>
              <a:t>Click to edit Master text styles</a:t>
            </a:r>
          </a:p>
        </p:txBody>
      </p:sp>
    </p:spTree>
    <p:extLst>
      <p:ext uri="{BB962C8B-B14F-4D97-AF65-F5344CB8AC3E}">
        <p14:creationId xmlns:p14="http://schemas.microsoft.com/office/powerpoint/2010/main" val="13851930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0">
                      <a:schemeClr val="tx1"/>
                    </a:gs>
                    <a:gs pos="100000">
                      <a:schemeClr val="tx1"/>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218558"/>
            <a:ext cx="4572000" cy="4557415"/>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107868871"/>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9" y="1211263"/>
            <a:ext cx="4586632" cy="4572000"/>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969696">
              <a:alpha val="80000"/>
            </a:srgbClr>
          </a:solidFill>
          <a:ln>
            <a:noFill/>
          </a:ln>
          <a:extLst/>
        </p:spPr>
        <p:txBody>
          <a:bodyPr vert="horz" wrap="square" lIns="248654" tIns="0" rIns="248654" bIns="0" numCol="1" anchor="ctr" anchorCtr="0" compatLnSpc="1">
            <a:prstTxWarp prst="textNoShape">
              <a:avLst/>
            </a:prstTxWarp>
            <a:noAutofit/>
          </a:bodyPr>
          <a:lstStyle>
            <a:lvl1pPr>
              <a:lnSpc>
                <a:spcPct val="95000"/>
              </a:lnSpc>
              <a:defRPr lang="en-US" sz="4400" kern="1200" dirty="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
        <p:nvSpPr>
          <p:cNvPr id="6" name="Text Placeholder 8"/>
          <p:cNvSpPr>
            <a:spLocks noGrp="1"/>
          </p:cNvSpPr>
          <p:nvPr>
            <p:ph type="body" sz="quarter" idx="16" hasCustomPrompt="1"/>
          </p:nvPr>
        </p:nvSpPr>
        <p:spPr>
          <a:xfrm>
            <a:off x="274641" y="296864"/>
            <a:ext cx="11887199" cy="914400"/>
          </a:xfrm>
        </p:spPr>
        <p:txBody>
          <a:bodyPr vert="horz" lIns="182880" tIns="45720" rIns="182880" bIns="45720" rtlCol="0" anchor="t">
            <a:noAutofit/>
          </a:bodyPr>
          <a:lstStyle>
            <a:lvl1pPr>
              <a:defRPr lang="en-US" sz="4800" dirty="0" smtClean="0">
                <a:ea typeface="+mj-ea"/>
                <a:cs typeface="+mj-cs"/>
              </a:defRPr>
            </a:lvl1pPr>
          </a:lstStyle>
          <a:p>
            <a:pPr lvl="0">
              <a:spcBef>
                <a:spcPct val="0"/>
              </a:spcBef>
            </a:pPr>
            <a:r>
              <a:rPr lang="en-US" dirty="0" smtClean="0"/>
              <a:t>Click to edit master text styles</a:t>
            </a:r>
          </a:p>
        </p:txBody>
      </p:sp>
    </p:spTree>
    <p:extLst>
      <p:ext uri="{BB962C8B-B14F-4D97-AF65-F5344CB8AC3E}">
        <p14:creationId xmlns:p14="http://schemas.microsoft.com/office/powerpoint/2010/main" val="2410486654"/>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5761040" y="3040063"/>
            <a:ext cx="6400801" cy="914400"/>
          </a:xfrm>
        </p:spPr>
        <p:txBody>
          <a:bodyPr vert="horz" wrap="square" lIns="182880" tIns="146304" rIns="182880" bIns="146304" rtlCol="0" anchor="ctr">
            <a:noAutofit/>
          </a:bodyPr>
          <a:lstStyle>
            <a:lvl1pPr>
              <a:defRPr lang="en-US" sz="3600" kern="1200" dirty="0" smtClean="0">
                <a:gradFill>
                  <a:gsLst>
                    <a:gs pos="0">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211266"/>
            <a:ext cx="4572000" cy="455741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1"/>
          <a:lstStyle/>
          <a:p>
            <a:r>
              <a:rPr lang="en-US" dirty="0" smtClean="0"/>
              <a:t>Drag picture to placeholder or click icon to add</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5393765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lstStyle/>
          <a:p>
            <a:r>
              <a:rPr lang="en-US" smtClean="0"/>
              <a:t>Click icon to add picture</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4602804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203" userDrawn="1">
          <p15:clr>
            <a:srgbClr val="FBAE40"/>
          </p15:clr>
        </p15:guide>
        <p15:guide id="2" pos="3053"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161700899"/>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657116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dirty="0" smtClean="0"/>
              <a:t>Drag picture to placeholder or click icon to add</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dirty="0" smtClean="0"/>
              <a:t>Drag picture to placeholder or click icon to add</a:t>
            </a:r>
          </a:p>
          <a:p>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917306121"/>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4570413"/>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105731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49"/>
            <a:ext cx="11887200" cy="5483225"/>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832915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Logo on Background">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73050" y="6079032"/>
            <a:ext cx="11888787"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2012 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12190935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9659" y="2891071"/>
            <a:ext cx="11382339" cy="1035882"/>
          </a:xfrm>
        </p:spPr>
        <p:txBody>
          <a:bodyPr anchor="b" anchorCtr="0">
            <a:spAutoFit/>
          </a:bodyPr>
          <a:lstStyle>
            <a:lvl1pPr>
              <a:lnSpc>
                <a:spcPct val="100000"/>
              </a:lnSpc>
              <a:defRPr sz="6731"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29661" y="4383236"/>
            <a:ext cx="5565153" cy="1287005"/>
          </a:xfrm>
        </p:spPr>
        <p:txBody>
          <a:bodyPr/>
          <a:lstStyle>
            <a:lvl1pPr marL="0" indent="0">
              <a:lnSpc>
                <a:spcPct val="100000"/>
              </a:lnSpc>
              <a:spcBef>
                <a:spcPts val="612"/>
              </a:spcBef>
              <a:buFont typeface="Arial" pitchFamily="34" charset="0"/>
              <a:buNone/>
              <a:defRPr sz="2448">
                <a:solidFill>
                  <a:schemeClr val="bg1">
                    <a:alpha val="98000"/>
                  </a:schemeClr>
                </a:solidFill>
                <a:latin typeface="+mj-lt"/>
              </a:defRPr>
            </a:lvl1pPr>
            <a:lvl2pPr marL="469536" indent="0">
              <a:buFont typeface="Arial" pitchFamily="34" charset="0"/>
              <a:buNone/>
              <a:defRPr/>
            </a:lvl2pPr>
            <a:lvl3pPr marL="872691" indent="0">
              <a:buFont typeface="Arial" pitchFamily="34" charset="0"/>
              <a:buNone/>
              <a:defRPr/>
            </a:lvl3pPr>
            <a:lvl4pPr marL="1283940" indent="0">
              <a:buFont typeface="Arial" pitchFamily="34" charset="0"/>
              <a:buNone/>
              <a:defRPr/>
            </a:lvl4pPr>
            <a:lvl5pPr marL="1636902" indent="0">
              <a:buFont typeface="Arial" pitchFamily="34" charset="0"/>
              <a:buNone/>
              <a:defRPr/>
            </a:lvl5pPr>
          </a:lstStyle>
          <a:p>
            <a:pPr lvl="0"/>
            <a:r>
              <a:rPr lang="en-US" dirty="0" smtClean="0"/>
              <a:t>Name </a:t>
            </a:r>
          </a:p>
          <a:p>
            <a:pPr lvl="0"/>
            <a:r>
              <a:rPr lang="en-US" dirty="0" smtClean="0"/>
              <a:t>Title</a:t>
            </a:r>
          </a:p>
          <a:p>
            <a:pPr lvl="0"/>
            <a:r>
              <a:rPr lang="en-US" dirty="0" smtClean="0"/>
              <a:t>Microsoft Corporation</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pic>
        <p:nvPicPr>
          <p:cNvPr id="8" name="Picture 308" descr="Quick Start"/>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017244" y="0"/>
            <a:ext cx="2147794" cy="17777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34920" y="6070711"/>
            <a:ext cx="2512441" cy="923814"/>
          </a:xfrm>
          <a:prstGeom prst="rect">
            <a:avLst/>
          </a:prstGeom>
        </p:spPr>
      </p:pic>
    </p:spTree>
    <p:extLst>
      <p:ext uri="{BB962C8B-B14F-4D97-AF65-F5344CB8AC3E}">
        <p14:creationId xmlns:p14="http://schemas.microsoft.com/office/powerpoint/2010/main" val="257157390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27067" y="2866350"/>
            <a:ext cx="11382339" cy="1267779"/>
          </a:xfrm>
        </p:spPr>
        <p:txBody>
          <a:bodyPr anchor="b"/>
          <a:lstStyle>
            <a:lvl1pPr marL="0" indent="0">
              <a:lnSpc>
                <a:spcPct val="100000"/>
              </a:lnSpc>
              <a:buNone/>
              <a:defRPr lang="en-US" sz="8975" i="0" kern="1200" spc="-102" baseline="0" dirty="0" smtClean="0">
                <a:solidFill>
                  <a:schemeClr val="bg1">
                    <a:alpha val="99000"/>
                  </a:schemeClr>
                </a:soli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userDrawn="1">
            <p:ph type="body" sz="quarter" idx="11" hasCustomPrompt="1"/>
          </p:nvPr>
        </p:nvSpPr>
        <p:spPr>
          <a:xfrm>
            <a:off x="523181" y="4383236"/>
            <a:ext cx="7666298" cy="461111"/>
          </a:xfrm>
        </p:spPr>
        <p:txBody>
          <a:bodyPr/>
          <a:lstStyle>
            <a:lvl1pPr marL="0" indent="0">
              <a:lnSpc>
                <a:spcPct val="100000"/>
              </a:lnSpc>
              <a:buNone/>
              <a:defRPr lang="en-US" sz="3264" kern="1200" spc="-102" baseline="0" dirty="0">
                <a:solidFill>
                  <a:schemeClr val="bg1">
                    <a:alpha val="99000"/>
                  </a:schemeClr>
                </a:solidFill>
                <a:latin typeface="+mj-lt"/>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5144" y="1"/>
            <a:ext cx="3621652" cy="868492"/>
          </a:xfrm>
          <a:prstGeom prst="rect">
            <a:avLst/>
          </a:prstGeom>
        </p:spPr>
      </p:pic>
    </p:spTree>
    <p:extLst>
      <p:ext uri="{BB962C8B-B14F-4D97-AF65-F5344CB8AC3E}">
        <p14:creationId xmlns:p14="http://schemas.microsoft.com/office/powerpoint/2010/main" val="313316929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7067" y="1958467"/>
            <a:ext cx="11382339" cy="2762352"/>
          </a:xfrm>
        </p:spPr>
        <p:txBody>
          <a:bodyPr anchor="ctr" anchorCtr="0">
            <a:spAutoFit/>
            <a:scene3d>
              <a:camera prst="orthographicFront"/>
              <a:lightRig rig="flat" dir="t"/>
            </a:scene3d>
            <a:sp3d>
              <a:contourClr>
                <a:schemeClr val="bg2"/>
              </a:contourClr>
            </a:sp3d>
          </a:bodyPr>
          <a:lstStyle>
            <a:lvl1pPr marL="0" indent="0" algn="l">
              <a:buFont typeface="Arial" pitchFamily="34" charset="0"/>
              <a:buNone/>
              <a:defRPr kumimoji="0" lang="en-US" sz="8975" b="0" i="0" u="none" strike="noStrike" kern="1200" cap="none" spc="-122"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spTree>
    <p:extLst>
      <p:ext uri="{BB962C8B-B14F-4D97-AF65-F5344CB8AC3E}">
        <p14:creationId xmlns:p14="http://schemas.microsoft.com/office/powerpoint/2010/main" val="3337028792"/>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323309" y="1476622"/>
            <a:ext cx="11581886" cy="543018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544384" y="3476084"/>
            <a:ext cx="7086425" cy="1285828"/>
          </a:xfrm>
        </p:spPr>
        <p:txBody>
          <a:bodyPr lIns="182880" tIns="182880" anchor="ctr" anchorCtr="0"/>
          <a:lstStyle>
            <a:lvl1pPr marL="586111" indent="-582873">
              <a:spcAft>
                <a:spcPts val="1224"/>
              </a:spcAft>
              <a:buNone/>
              <a:defRPr lang="en-US" sz="4488" kern="1200" spc="-102" baseline="0" dirty="0" smtClean="0">
                <a:gradFill>
                  <a:gsLst>
                    <a:gs pos="0">
                      <a:srgbClr val="595959"/>
                    </a:gs>
                    <a:gs pos="86000">
                      <a:srgbClr val="595959"/>
                    </a:gs>
                  </a:gsLst>
                  <a:lin ang="5400000" scaled="0"/>
                </a:gradFill>
                <a:latin typeface="Segoe UI Light" pitchFamily="34" charset="0"/>
                <a:ea typeface="+mn-ea"/>
                <a:cs typeface="+mn-cs"/>
              </a:defRPr>
            </a:lvl1pPr>
            <a:lvl2pPr marL="352962" indent="-349724">
              <a:buFont typeface="Arial" pitchFamily="34" charset="0"/>
              <a:buNone/>
              <a:defRPr lang="en-US" sz="2448" kern="1200" spc="-51" baseline="0" dirty="0">
                <a:gradFill>
                  <a:gsLst>
                    <a:gs pos="0">
                      <a:srgbClr val="595959"/>
                    </a:gs>
                    <a:gs pos="86000">
                      <a:srgbClr val="595959"/>
                    </a:gs>
                  </a:gsLst>
                  <a:lin ang="5400000" scaled="0"/>
                </a:gradFill>
                <a:latin typeface="+mn-lt"/>
                <a:ea typeface="+mn-ea"/>
                <a:cs typeface="+mn-cs"/>
              </a:defRPr>
            </a:lvl2pPr>
          </a:lstStyle>
          <a:p>
            <a:pPr marL="3238" lvl="0" indent="0" algn="l" defTabSz="932559" rtl="0" eaLnBrk="1" latinLnBrk="0" hangingPunct="1">
              <a:lnSpc>
                <a:spcPct val="90000"/>
              </a:lnSpc>
              <a:spcBef>
                <a:spcPts val="0"/>
              </a:spcBef>
              <a:spcAft>
                <a:spcPts val="918"/>
              </a:spcAft>
              <a:buSzPct val="80000"/>
            </a:pPr>
            <a:r>
              <a:rPr lang="en-US" smtClean="0"/>
              <a:t>Click to edit Master text styles</a:t>
            </a:r>
          </a:p>
          <a:p>
            <a:pPr marL="3238" lvl="1" indent="0" algn="l" defTabSz="932559" rtl="0" eaLnBrk="1" latinLnBrk="0" hangingPunct="1">
              <a:lnSpc>
                <a:spcPct val="90000"/>
              </a:lnSpc>
              <a:spcBef>
                <a:spcPts val="0"/>
              </a:spcBef>
              <a:spcAft>
                <a:spcPts val="918"/>
              </a:spcAft>
              <a:buSzPct val="80000"/>
            </a:pPr>
            <a:r>
              <a:rPr lang="en-US" smtClean="0"/>
              <a:t>Second level</a:t>
            </a:r>
          </a:p>
        </p:txBody>
      </p:sp>
      <p:pic>
        <p:nvPicPr>
          <p:cNvPr id="6" name="Picture 5"/>
          <p:cNvPicPr>
            <a:picLocks noChangeAspect="1"/>
          </p:cNvPicPr>
          <p:nvPr userDrawn="1"/>
        </p:nvPicPr>
        <p:blipFill>
          <a:blip r:embed="rId2">
            <a:duotone>
              <a:prstClr val="black"/>
              <a:srgbClr val="1E84C6">
                <a:tint val="45000"/>
                <a:satMod val="400000"/>
              </a:srgbClr>
            </a:duotone>
            <a:extLst>
              <a:ext uri="{28A0092B-C50C-407E-A947-70E740481C1C}">
                <a14:useLocalDpi xmlns:a14="http://schemas.microsoft.com/office/drawing/2010/main" val="0"/>
              </a:ext>
            </a:extLst>
          </a:blip>
          <a:stretch>
            <a:fillRect/>
          </a:stretch>
        </p:blipFill>
        <p:spPr>
          <a:xfrm>
            <a:off x="769573" y="2759448"/>
            <a:ext cx="2092261" cy="2363590"/>
          </a:xfrm>
          <a:prstGeom prst="rect">
            <a:avLst/>
          </a:prstGeom>
        </p:spPr>
      </p:pic>
    </p:spTree>
    <p:extLst>
      <p:ext uri="{BB962C8B-B14F-4D97-AF65-F5344CB8AC3E}">
        <p14:creationId xmlns:p14="http://schemas.microsoft.com/office/powerpoint/2010/main" val="218426882"/>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mp; Content_with Subtitle">
    <p:spTree>
      <p:nvGrpSpPr>
        <p:cNvPr id="1" name=""/>
        <p:cNvGrpSpPr/>
        <p:nvPr/>
      </p:nvGrpSpPr>
      <p:grpSpPr>
        <a:xfrm>
          <a:off x="0" y="0"/>
          <a:ext cx="0" cy="0"/>
          <a:chOff x="0" y="0"/>
          <a:chExt cx="0" cy="0"/>
        </a:xfrm>
      </p:grpSpPr>
      <p:sp>
        <p:nvSpPr>
          <p:cNvPr id="3" name="Content Placeholder 4"/>
          <p:cNvSpPr>
            <a:spLocks noGrp="1"/>
          </p:cNvSpPr>
          <p:nvPr>
            <p:ph sz="quarter" idx="14"/>
          </p:nvPr>
        </p:nvSpPr>
        <p:spPr>
          <a:xfrm>
            <a:off x="274638" y="1668462"/>
            <a:ext cx="11887200" cy="5029201"/>
          </a:xfrm>
        </p:spPr>
        <p:txBody>
          <a:bodyPr>
            <a:normAutofit/>
          </a:bodyPr>
          <a:lstStyle>
            <a:lvl1pPr>
              <a:spcAft>
                <a:spcPts val="816"/>
              </a:spcAft>
              <a:defRPr sz="2400">
                <a:latin typeface="Consolas" pitchFamily="49" charset="0"/>
                <a:cs typeface="Consolas" pitchFamily="49" charset="0"/>
              </a:defRPr>
            </a:lvl1pPr>
            <a:lvl2pPr>
              <a:spcAft>
                <a:spcPts val="816"/>
              </a:spcAft>
              <a:defRPr sz="2400">
                <a:latin typeface="Consolas" pitchFamily="49" charset="0"/>
                <a:cs typeface="Consolas" pitchFamily="49" charset="0"/>
              </a:defRPr>
            </a:lvl2pPr>
            <a:lvl3pPr>
              <a:spcAft>
                <a:spcPts val="816"/>
              </a:spcAft>
              <a:defRPr sz="2400">
                <a:latin typeface="Consolas" pitchFamily="49" charset="0"/>
                <a:cs typeface="Consolas" pitchFamily="49" charset="0"/>
              </a:defRPr>
            </a:lvl3pPr>
          </a:lstStyle>
          <a:p>
            <a:pPr lvl="0"/>
            <a:r>
              <a:rPr lang="en-US" smtClean="0"/>
              <a:t>Click to edit Master text styles</a:t>
            </a:r>
          </a:p>
          <a:p>
            <a:pPr lvl="1"/>
            <a:r>
              <a:rPr lang="en-US" smtClean="0"/>
              <a:t>Second level</a:t>
            </a:r>
          </a:p>
          <a:p>
            <a:pPr lvl="2"/>
            <a:r>
              <a:rPr lang="en-US" smtClean="0"/>
              <a:t>Third level</a:t>
            </a:r>
          </a:p>
        </p:txBody>
      </p:sp>
      <p:sp>
        <p:nvSpPr>
          <p:cNvPr id="4" name="Title 3"/>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78290409"/>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9889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529660" y="1492813"/>
            <a:ext cx="11382339" cy="2100255"/>
          </a:xfrm>
        </p:spPr>
        <p:txBody>
          <a:bodyPr>
            <a:spAutoFit/>
          </a:bodyPr>
          <a:lstStyle>
            <a:lvl1pPr marL="0" indent="0">
              <a:buFontTx/>
              <a:buNone/>
              <a:defRPr/>
            </a:lvl1pPr>
            <a:lvl2pPr marL="469536" indent="0">
              <a:buFontTx/>
              <a:buNone/>
              <a:defRPr/>
            </a:lvl2pPr>
            <a:lvl3pPr marL="932597" indent="0">
              <a:buFontTx/>
              <a:buNone/>
              <a:defRPr/>
            </a:lvl3pPr>
            <a:lvl4pPr marL="1397276" indent="0">
              <a:buFontTx/>
              <a:buNone/>
              <a:defRPr/>
            </a:lvl4pPr>
            <a:lvl5pPr marL="1873289" indent="0">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88528147"/>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sz="5507"/>
            </a:lvl1pPr>
          </a:lstStyle>
          <a:p>
            <a:r>
              <a:rPr lang="en-US" smtClean="0"/>
              <a:t>Click to edit Master title style</a:t>
            </a:r>
            <a:endParaRPr lang="en-US" dirty="0"/>
          </a:p>
        </p:txBody>
      </p:sp>
    </p:spTree>
    <p:extLst>
      <p:ext uri="{BB962C8B-B14F-4D97-AF65-F5344CB8AC3E}">
        <p14:creationId xmlns:p14="http://schemas.microsoft.com/office/powerpoint/2010/main" val="829806898"/>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81203"/>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870104" y="2178570"/>
            <a:ext cx="3570223" cy="2156143"/>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83526318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460427" y="2048070"/>
            <a:ext cx="2315180" cy="221280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59"/>
            <a:endParaRPr lang="en-US" sz="1836" dirty="0">
              <a:solidFill>
                <a:srgbClr val="292929"/>
              </a:solidFill>
            </a:endParaRP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752247767"/>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8065175" y="2287582"/>
            <a:ext cx="3241462" cy="1973135"/>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32559"/>
              <a:endParaRPr lang="en-US" sz="1632" dirty="0">
                <a:solidFill>
                  <a:srgbClr val="292929"/>
                </a:solidFill>
              </a:endParaRPr>
            </a:p>
          </p:txBody>
        </p:sp>
      </p:gr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218760612"/>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8084599" y="1971077"/>
            <a:ext cx="3074556" cy="236031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endParaRPr lang="en-US" sz="1632" dirty="0">
              <a:solidFill>
                <a:srgbClr val="292929"/>
              </a:solidFil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113336029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27508" y="1476622"/>
            <a:ext cx="4290730" cy="1553823"/>
          </a:xfrm>
        </p:spPr>
        <p:txBody>
          <a:bodyPr anchor="ctr" anchorCtr="0">
            <a:noAutofit/>
          </a:bodyPr>
          <a:lstStyle>
            <a:lvl1pPr>
              <a:lnSpc>
                <a:spcPct val="90000"/>
              </a:lnSpc>
              <a:defRPr sz="4896"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927507" y="5742560"/>
            <a:ext cx="4290731" cy="470856"/>
          </a:xfrm>
        </p:spPr>
        <p:txBody>
          <a:bodyPr>
            <a:noAutofit/>
          </a:bodyPr>
          <a:lstStyle>
            <a:lvl1pPr marL="0" indent="0" algn="l" defTabSz="932559" rtl="0" eaLnBrk="1" latinLnBrk="0" hangingPunct="1">
              <a:lnSpc>
                <a:spcPct val="90000"/>
              </a:lnSpc>
              <a:spcBef>
                <a:spcPts val="0"/>
              </a:spcBef>
              <a:buSzPct val="80000"/>
              <a:buFont typeface="Arial" pitchFamily="34" charset="0"/>
              <a:buNone/>
              <a:defRPr lang="en-US" sz="2448" kern="1200" dirty="0">
                <a:solidFill>
                  <a:schemeClr val="bg1">
                    <a:alpha val="99000"/>
                  </a:schemeClr>
                </a:solidFill>
                <a:latin typeface="+mn-lt"/>
                <a:ea typeface="+mn-ea"/>
                <a:cs typeface="+mn-cs"/>
              </a:defRPr>
            </a:lvl1pPr>
            <a:lvl2pPr marL="466280" indent="0" algn="ctr">
              <a:buNone/>
              <a:defRPr>
                <a:solidFill>
                  <a:schemeClr val="tx1">
                    <a:tint val="75000"/>
                  </a:schemeClr>
                </a:solidFill>
              </a:defRPr>
            </a:lvl2pPr>
            <a:lvl3pPr marL="932559" indent="0" algn="ctr">
              <a:buNone/>
              <a:defRPr>
                <a:solidFill>
                  <a:schemeClr val="tx1">
                    <a:tint val="75000"/>
                  </a:schemeClr>
                </a:solidFill>
              </a:defRPr>
            </a:lvl3pPr>
            <a:lvl4pPr marL="1398839" indent="0" algn="ctr">
              <a:buNone/>
              <a:defRPr>
                <a:solidFill>
                  <a:schemeClr val="tx1">
                    <a:tint val="75000"/>
                  </a:schemeClr>
                </a:solidFill>
              </a:defRPr>
            </a:lvl4pPr>
            <a:lvl5pPr marL="1865119" indent="0" algn="ctr">
              <a:buNone/>
              <a:defRPr>
                <a:solidFill>
                  <a:schemeClr val="tx1">
                    <a:tint val="75000"/>
                  </a:schemeClr>
                </a:solidFill>
              </a:defRPr>
            </a:lvl5pPr>
            <a:lvl6pPr marL="2331399" indent="0" algn="ctr">
              <a:buNone/>
              <a:defRPr>
                <a:solidFill>
                  <a:schemeClr val="tx1">
                    <a:tint val="75000"/>
                  </a:schemeClr>
                </a:solidFill>
              </a:defRPr>
            </a:lvl6pPr>
            <a:lvl7pPr marL="2797677" indent="0" algn="ctr">
              <a:buNone/>
              <a:defRPr>
                <a:solidFill>
                  <a:schemeClr val="tx1">
                    <a:tint val="75000"/>
                  </a:schemeClr>
                </a:solidFill>
              </a:defRPr>
            </a:lvl7pPr>
            <a:lvl8pPr marL="3263957" indent="0" algn="ctr">
              <a:buNone/>
              <a:defRPr>
                <a:solidFill>
                  <a:schemeClr val="tx1">
                    <a:tint val="75000"/>
                  </a:schemeClr>
                </a:solidFill>
              </a:defRPr>
            </a:lvl8pPr>
            <a:lvl9pPr marL="373023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927508" y="4243345"/>
            <a:ext cx="9052808" cy="1299911"/>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31" b="0" i="0" u="none" strike="noStrike" kern="1200" cap="none" spc="-655"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9063236" y="1942924"/>
            <a:ext cx="1303554" cy="3309975"/>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59"/>
              <a:endParaRPr lang="en-US" sz="1836" dirty="0">
                <a:solidFill>
                  <a:srgbClr val="292929"/>
                </a:solidFill>
              </a:endParaRPr>
            </a:p>
          </p:txBody>
        </p:sp>
      </p:gr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287" y="123880"/>
            <a:ext cx="2611840" cy="626333"/>
          </a:xfrm>
          <a:prstGeom prst="rect">
            <a:avLst/>
          </a:prstGeom>
        </p:spPr>
      </p:pic>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81039" y="6104627"/>
            <a:ext cx="2420202" cy="889898"/>
          </a:xfrm>
          <a:prstGeom prst="rect">
            <a:avLst/>
          </a:prstGeom>
        </p:spPr>
      </p:pic>
    </p:spTree>
    <p:extLst>
      <p:ext uri="{BB962C8B-B14F-4D97-AF65-F5344CB8AC3E}">
        <p14:creationId xmlns:p14="http://schemas.microsoft.com/office/powerpoint/2010/main" val="3467197823"/>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518187" y="6204681"/>
            <a:ext cx="11400103" cy="430425"/>
          </a:xfrm>
          <a:prstGeom prst="rect">
            <a:avLst/>
          </a:prstGeom>
          <a:noFill/>
          <a:ln w="12700">
            <a:noFill/>
            <a:miter lim="800000"/>
            <a:headEnd type="none" w="sm" len="sm"/>
            <a:tailEnd type="none" w="sm" len="sm"/>
          </a:ln>
          <a:effectLst/>
        </p:spPr>
        <p:txBody>
          <a:bodyPr vert="horz" wrap="square" lIns="93245" tIns="46623" rIns="93245" bIns="46623" numCol="1" anchor="t" anchorCtr="0" compatLnSpc="1">
            <a:prstTxWarp prst="textNoShape">
              <a:avLst/>
            </a:prstTxWarp>
            <a:spAutoFit/>
          </a:bodyPr>
          <a:lstStyle/>
          <a:p>
            <a:pPr algn="ctr" defTabSz="932290" eaLnBrk="0" hangingPunct="0"/>
            <a:r>
              <a:rPr lang="en-US" sz="714" dirty="0">
                <a:solidFill>
                  <a:srgbClr val="FFFFFF">
                    <a:alpha val="99000"/>
                  </a:srgbClr>
                </a:solidFill>
                <a:cs typeface="Arial" charset="0"/>
              </a:rPr>
              <a:t>© </a:t>
            </a:r>
            <a:r>
              <a:rPr lang="en-US" sz="714" dirty="0" smtClean="0">
                <a:solidFill>
                  <a:srgbClr val="FFFFFF">
                    <a:alpha val="99000"/>
                  </a:srgbClr>
                </a:solidFill>
                <a:cs typeface="Arial" charset="0"/>
              </a:rPr>
              <a:t>2012 Microsoft </a:t>
            </a:r>
            <a:r>
              <a:rPr lang="en-US" sz="714"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932290" eaLnBrk="0" hangingPunct="0"/>
            <a:r>
              <a:rPr lang="en-US" sz="714" dirty="0">
                <a:solidFill>
                  <a:srgbClr val="FFFFFF">
                    <a:alpha val="99000"/>
                  </a:srgbClr>
                </a:solidFill>
                <a:cs typeface="Arial" charset="0"/>
              </a:rPr>
              <a:t>The information herein is for informational purposes only and represents the current view of Microsoft Corporation as of the date of this presentation</a:t>
            </a:r>
            <a:r>
              <a:rPr lang="en-US" sz="714" dirty="0" smtClean="0">
                <a:solidFill>
                  <a:srgbClr val="FFFFFF">
                    <a:alpha val="99000"/>
                  </a:srgbClr>
                </a:solidFill>
                <a:cs typeface="Arial" charset="0"/>
              </a:rPr>
              <a:t>. Because </a:t>
            </a:r>
            <a:r>
              <a:rPr lang="en-US" sz="714" dirty="0">
                <a:solidFill>
                  <a:srgbClr val="FFFFFF">
                    <a:alpha val="99000"/>
                  </a:srgbClr>
                </a:solidFill>
                <a:cs typeface="Arial" charset="0"/>
              </a:rPr>
              <a:t>Microsoft must respond to changing market conditions, it should not be interpreted to be a commitment on the part of Microsoft, and Microsoft cannot guarantee the accuracy of any information provided after the date of this presentation</a:t>
            </a:r>
            <a:r>
              <a:rPr lang="en-US" sz="714" dirty="0" smtClean="0">
                <a:solidFill>
                  <a:srgbClr val="FFFFFF">
                    <a:alpha val="99000"/>
                  </a:srgbClr>
                </a:solidFill>
                <a:cs typeface="Arial" charset="0"/>
              </a:rPr>
              <a:t>. MICROSOFT </a:t>
            </a:r>
            <a:r>
              <a:rPr lang="en-US" sz="714" dirty="0">
                <a:solidFill>
                  <a:srgbClr val="FFFFFF">
                    <a:alpha val="99000"/>
                  </a:srgbClr>
                </a:solidFill>
                <a:cs typeface="Arial" charset="0"/>
              </a:rPr>
              <a:t>MAKES NO WARRANTIES, EXPRESS, IMPLIED OR STATUTORY, AS TO THE INFORMATION IN THIS PRESENTATION.</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93185" y="2204283"/>
            <a:ext cx="5243796" cy="1928121"/>
          </a:xfrm>
          <a:prstGeom prst="rect">
            <a:avLst/>
          </a:prstGeom>
        </p:spPr>
      </p:pic>
    </p:spTree>
    <p:extLst>
      <p:ext uri="{BB962C8B-B14F-4D97-AF65-F5344CB8AC3E}">
        <p14:creationId xmlns:p14="http://schemas.microsoft.com/office/powerpoint/2010/main" val="284438810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slideLayout" Target="../slideLayouts/slideLayout189.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theme" Target="../theme/theme10.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5" Type="http://schemas.openxmlformats.org/officeDocument/2006/relationships/slideLayout" Target="../slideLayouts/slideLayout19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theme" Target="../theme/theme11.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3.xml"/><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3" Type="http://schemas.openxmlformats.org/officeDocument/2006/relationships/slideLayout" Target="../slideLayouts/slideLayout218.xml"/><Relationship Id="rId21" Type="http://schemas.openxmlformats.org/officeDocument/2006/relationships/slideLayout" Target="../slideLayouts/slideLayout236.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theme" Target="../theme/theme12.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theme" Target="../theme/theme13.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10" Type="http://schemas.openxmlformats.org/officeDocument/2006/relationships/slideLayout" Target="../slideLayouts/slideLayout249.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64.xml"/><Relationship Id="rId3" Type="http://schemas.openxmlformats.org/officeDocument/2006/relationships/slideLayout" Target="../slideLayouts/slideLayout259.xml"/><Relationship Id="rId7" Type="http://schemas.openxmlformats.org/officeDocument/2006/relationships/slideLayout" Target="../slideLayouts/slideLayout263.xml"/><Relationship Id="rId12" Type="http://schemas.openxmlformats.org/officeDocument/2006/relationships/theme" Target="../theme/theme14.xml"/><Relationship Id="rId2" Type="http://schemas.openxmlformats.org/officeDocument/2006/relationships/slideLayout" Target="../slideLayouts/slideLayout258.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5" Type="http://schemas.openxmlformats.org/officeDocument/2006/relationships/slideLayout" Target="../slideLayouts/slideLayout261.xml"/><Relationship Id="rId10" Type="http://schemas.openxmlformats.org/officeDocument/2006/relationships/slideLayout" Target="../slideLayouts/slideLayout266.xml"/><Relationship Id="rId4" Type="http://schemas.openxmlformats.org/officeDocument/2006/relationships/slideLayout" Target="../slideLayouts/slideLayout260.xml"/><Relationship Id="rId9" Type="http://schemas.openxmlformats.org/officeDocument/2006/relationships/slideLayout" Target="../slideLayouts/slideLayout26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75.xml"/><Relationship Id="rId13" Type="http://schemas.openxmlformats.org/officeDocument/2006/relationships/slideLayout" Target="../slideLayouts/slideLayout280.xml"/><Relationship Id="rId18" Type="http://schemas.openxmlformats.org/officeDocument/2006/relationships/slideLayout" Target="../slideLayouts/slideLayout285.xml"/><Relationship Id="rId3" Type="http://schemas.openxmlformats.org/officeDocument/2006/relationships/slideLayout" Target="../slideLayouts/slideLayout270.xml"/><Relationship Id="rId21" Type="http://schemas.openxmlformats.org/officeDocument/2006/relationships/theme" Target="../theme/theme15.xml"/><Relationship Id="rId7" Type="http://schemas.openxmlformats.org/officeDocument/2006/relationships/slideLayout" Target="../slideLayouts/slideLayout274.xml"/><Relationship Id="rId12" Type="http://schemas.openxmlformats.org/officeDocument/2006/relationships/slideLayout" Target="../slideLayouts/slideLayout279.xml"/><Relationship Id="rId17" Type="http://schemas.openxmlformats.org/officeDocument/2006/relationships/slideLayout" Target="../slideLayouts/slideLayout284.xml"/><Relationship Id="rId2" Type="http://schemas.openxmlformats.org/officeDocument/2006/relationships/slideLayout" Target="../slideLayouts/slideLayout269.xml"/><Relationship Id="rId16" Type="http://schemas.openxmlformats.org/officeDocument/2006/relationships/slideLayout" Target="../slideLayouts/slideLayout283.xml"/><Relationship Id="rId20" Type="http://schemas.openxmlformats.org/officeDocument/2006/relationships/slideLayout" Target="../slideLayouts/slideLayout287.xml"/><Relationship Id="rId1" Type="http://schemas.openxmlformats.org/officeDocument/2006/relationships/slideLayout" Target="../slideLayouts/slideLayout268.xml"/><Relationship Id="rId6" Type="http://schemas.openxmlformats.org/officeDocument/2006/relationships/slideLayout" Target="../slideLayouts/slideLayout273.xml"/><Relationship Id="rId11" Type="http://schemas.openxmlformats.org/officeDocument/2006/relationships/slideLayout" Target="../slideLayouts/slideLayout278.xml"/><Relationship Id="rId5" Type="http://schemas.openxmlformats.org/officeDocument/2006/relationships/slideLayout" Target="../slideLayouts/slideLayout272.xml"/><Relationship Id="rId15" Type="http://schemas.openxmlformats.org/officeDocument/2006/relationships/slideLayout" Target="../slideLayouts/slideLayout282.xml"/><Relationship Id="rId10" Type="http://schemas.openxmlformats.org/officeDocument/2006/relationships/slideLayout" Target="../slideLayouts/slideLayout277.xml"/><Relationship Id="rId19" Type="http://schemas.openxmlformats.org/officeDocument/2006/relationships/slideLayout" Target="../slideLayouts/slideLayout286.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4" Type="http://schemas.openxmlformats.org/officeDocument/2006/relationships/slideLayout" Target="../slideLayouts/slideLayout28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95.xml"/><Relationship Id="rId13" Type="http://schemas.openxmlformats.org/officeDocument/2006/relationships/slideLayout" Target="../slideLayouts/slideLayout300.xml"/><Relationship Id="rId18" Type="http://schemas.openxmlformats.org/officeDocument/2006/relationships/slideLayout" Target="../slideLayouts/slideLayout305.xml"/><Relationship Id="rId26" Type="http://schemas.openxmlformats.org/officeDocument/2006/relationships/slideLayout" Target="../slideLayouts/slideLayout313.xml"/><Relationship Id="rId3" Type="http://schemas.openxmlformats.org/officeDocument/2006/relationships/slideLayout" Target="../slideLayouts/slideLayout290.xml"/><Relationship Id="rId21" Type="http://schemas.openxmlformats.org/officeDocument/2006/relationships/slideLayout" Target="../slideLayouts/slideLayout308.xml"/><Relationship Id="rId7" Type="http://schemas.openxmlformats.org/officeDocument/2006/relationships/slideLayout" Target="../slideLayouts/slideLayout294.xml"/><Relationship Id="rId12" Type="http://schemas.openxmlformats.org/officeDocument/2006/relationships/slideLayout" Target="../slideLayouts/slideLayout299.xml"/><Relationship Id="rId17" Type="http://schemas.openxmlformats.org/officeDocument/2006/relationships/slideLayout" Target="../slideLayouts/slideLayout304.xml"/><Relationship Id="rId25" Type="http://schemas.openxmlformats.org/officeDocument/2006/relationships/slideLayout" Target="../slideLayouts/slideLayout312.xml"/><Relationship Id="rId2" Type="http://schemas.openxmlformats.org/officeDocument/2006/relationships/slideLayout" Target="../slideLayouts/slideLayout289.xml"/><Relationship Id="rId16" Type="http://schemas.openxmlformats.org/officeDocument/2006/relationships/slideLayout" Target="../slideLayouts/slideLayout303.xml"/><Relationship Id="rId20" Type="http://schemas.openxmlformats.org/officeDocument/2006/relationships/slideLayout" Target="../slideLayouts/slideLayout307.xml"/><Relationship Id="rId29" Type="http://schemas.openxmlformats.org/officeDocument/2006/relationships/theme" Target="../theme/theme16.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24" Type="http://schemas.openxmlformats.org/officeDocument/2006/relationships/slideLayout" Target="../slideLayouts/slideLayout311.xml"/><Relationship Id="rId5" Type="http://schemas.openxmlformats.org/officeDocument/2006/relationships/slideLayout" Target="../slideLayouts/slideLayout292.xml"/><Relationship Id="rId15" Type="http://schemas.openxmlformats.org/officeDocument/2006/relationships/slideLayout" Target="../slideLayouts/slideLayout302.xml"/><Relationship Id="rId23" Type="http://schemas.openxmlformats.org/officeDocument/2006/relationships/slideLayout" Target="../slideLayouts/slideLayout310.xml"/><Relationship Id="rId28" Type="http://schemas.openxmlformats.org/officeDocument/2006/relationships/slideLayout" Target="../slideLayouts/slideLayout315.xml"/><Relationship Id="rId10" Type="http://schemas.openxmlformats.org/officeDocument/2006/relationships/slideLayout" Target="../slideLayouts/slideLayout297.xml"/><Relationship Id="rId19" Type="http://schemas.openxmlformats.org/officeDocument/2006/relationships/slideLayout" Target="../slideLayouts/slideLayout306.xml"/><Relationship Id="rId4" Type="http://schemas.openxmlformats.org/officeDocument/2006/relationships/slideLayout" Target="../slideLayouts/slideLayout291.xml"/><Relationship Id="rId9" Type="http://schemas.openxmlformats.org/officeDocument/2006/relationships/slideLayout" Target="../slideLayouts/slideLayout296.xml"/><Relationship Id="rId14" Type="http://schemas.openxmlformats.org/officeDocument/2006/relationships/slideLayout" Target="../slideLayouts/slideLayout301.xml"/><Relationship Id="rId22" Type="http://schemas.openxmlformats.org/officeDocument/2006/relationships/slideLayout" Target="../slideLayouts/slideLayout309.xml"/><Relationship Id="rId27" Type="http://schemas.openxmlformats.org/officeDocument/2006/relationships/slideLayout" Target="../slideLayouts/slideLayout314.xml"/><Relationship Id="rId30" Type="http://schemas.openxmlformats.org/officeDocument/2006/relationships/image" Target="../media/image20.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3.xml"/><Relationship Id="rId13" Type="http://schemas.openxmlformats.org/officeDocument/2006/relationships/slideLayout" Target="../slideLayouts/slideLayout328.xml"/><Relationship Id="rId18" Type="http://schemas.openxmlformats.org/officeDocument/2006/relationships/slideLayout" Target="../slideLayouts/slideLayout333.xml"/><Relationship Id="rId26" Type="http://schemas.openxmlformats.org/officeDocument/2006/relationships/slideLayout" Target="../slideLayouts/slideLayout341.xml"/><Relationship Id="rId3" Type="http://schemas.openxmlformats.org/officeDocument/2006/relationships/slideLayout" Target="../slideLayouts/slideLayout318.xml"/><Relationship Id="rId21" Type="http://schemas.openxmlformats.org/officeDocument/2006/relationships/slideLayout" Target="../slideLayouts/slideLayout336.xml"/><Relationship Id="rId7" Type="http://schemas.openxmlformats.org/officeDocument/2006/relationships/slideLayout" Target="../slideLayouts/slideLayout322.xml"/><Relationship Id="rId12" Type="http://schemas.openxmlformats.org/officeDocument/2006/relationships/slideLayout" Target="../slideLayouts/slideLayout327.xml"/><Relationship Id="rId17" Type="http://schemas.openxmlformats.org/officeDocument/2006/relationships/slideLayout" Target="../slideLayouts/slideLayout332.xml"/><Relationship Id="rId25" Type="http://schemas.openxmlformats.org/officeDocument/2006/relationships/slideLayout" Target="../slideLayouts/slideLayout340.xml"/><Relationship Id="rId2" Type="http://schemas.openxmlformats.org/officeDocument/2006/relationships/slideLayout" Target="../slideLayouts/slideLayout317.xml"/><Relationship Id="rId16" Type="http://schemas.openxmlformats.org/officeDocument/2006/relationships/slideLayout" Target="../slideLayouts/slideLayout331.xml"/><Relationship Id="rId20" Type="http://schemas.openxmlformats.org/officeDocument/2006/relationships/slideLayout" Target="../slideLayouts/slideLayout335.xml"/><Relationship Id="rId29" Type="http://schemas.openxmlformats.org/officeDocument/2006/relationships/theme" Target="../theme/theme17.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11" Type="http://schemas.openxmlformats.org/officeDocument/2006/relationships/slideLayout" Target="../slideLayouts/slideLayout326.xml"/><Relationship Id="rId24" Type="http://schemas.openxmlformats.org/officeDocument/2006/relationships/slideLayout" Target="../slideLayouts/slideLayout339.xml"/><Relationship Id="rId5" Type="http://schemas.openxmlformats.org/officeDocument/2006/relationships/slideLayout" Target="../slideLayouts/slideLayout320.xml"/><Relationship Id="rId15" Type="http://schemas.openxmlformats.org/officeDocument/2006/relationships/slideLayout" Target="../slideLayouts/slideLayout330.xml"/><Relationship Id="rId23" Type="http://schemas.openxmlformats.org/officeDocument/2006/relationships/slideLayout" Target="../slideLayouts/slideLayout338.xml"/><Relationship Id="rId28" Type="http://schemas.openxmlformats.org/officeDocument/2006/relationships/slideLayout" Target="../slideLayouts/slideLayout343.xml"/><Relationship Id="rId10" Type="http://schemas.openxmlformats.org/officeDocument/2006/relationships/slideLayout" Target="../slideLayouts/slideLayout325.xml"/><Relationship Id="rId19" Type="http://schemas.openxmlformats.org/officeDocument/2006/relationships/slideLayout" Target="../slideLayouts/slideLayout334.xml"/><Relationship Id="rId4" Type="http://schemas.openxmlformats.org/officeDocument/2006/relationships/slideLayout" Target="../slideLayouts/slideLayout319.xml"/><Relationship Id="rId9" Type="http://schemas.openxmlformats.org/officeDocument/2006/relationships/slideLayout" Target="../slideLayouts/slideLayout324.xml"/><Relationship Id="rId14" Type="http://schemas.openxmlformats.org/officeDocument/2006/relationships/slideLayout" Target="../slideLayouts/slideLayout329.xml"/><Relationship Id="rId22" Type="http://schemas.openxmlformats.org/officeDocument/2006/relationships/slideLayout" Target="../slideLayouts/slideLayout337.xml"/><Relationship Id="rId27" Type="http://schemas.openxmlformats.org/officeDocument/2006/relationships/slideLayout" Target="../slideLayouts/slideLayout34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image" Target="../media/image3.png"/><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theme" Target="../theme/theme3.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theme" Target="../theme/theme4.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theme" Target="../theme/theme5.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5" Type="http://schemas.openxmlformats.org/officeDocument/2006/relationships/image" Target="../media/image3.png"/><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theme" Target="../theme/theme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slideLayout" Target="../slideLayouts/slideLayout108.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18" Type="http://schemas.openxmlformats.org/officeDocument/2006/relationships/slideLayout" Target="../slideLayouts/slideLayout126.xml"/><Relationship Id="rId26" Type="http://schemas.openxmlformats.org/officeDocument/2006/relationships/image" Target="../media/image3.png"/><Relationship Id="rId3" Type="http://schemas.openxmlformats.org/officeDocument/2006/relationships/slideLayout" Target="../slideLayouts/slideLayout111.xml"/><Relationship Id="rId21" Type="http://schemas.openxmlformats.org/officeDocument/2006/relationships/slideLayout" Target="../slideLayouts/slideLayout129.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slideLayout" Target="../slideLayouts/slideLayout125.xml"/><Relationship Id="rId25" Type="http://schemas.openxmlformats.org/officeDocument/2006/relationships/theme" Target="../theme/theme7.xml"/><Relationship Id="rId2" Type="http://schemas.openxmlformats.org/officeDocument/2006/relationships/slideLayout" Target="../slideLayouts/slideLayout110.xml"/><Relationship Id="rId16" Type="http://schemas.openxmlformats.org/officeDocument/2006/relationships/slideLayout" Target="../slideLayouts/slideLayout124.xml"/><Relationship Id="rId20" Type="http://schemas.openxmlformats.org/officeDocument/2006/relationships/slideLayout" Target="../slideLayouts/slideLayout128.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24" Type="http://schemas.openxmlformats.org/officeDocument/2006/relationships/slideLayout" Target="../slideLayouts/slideLayout132.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23" Type="http://schemas.openxmlformats.org/officeDocument/2006/relationships/slideLayout" Target="../slideLayouts/slideLayout131.xml"/><Relationship Id="rId10" Type="http://schemas.openxmlformats.org/officeDocument/2006/relationships/slideLayout" Target="../slideLayouts/slideLayout118.xml"/><Relationship Id="rId19" Type="http://schemas.openxmlformats.org/officeDocument/2006/relationships/slideLayout" Target="../slideLayouts/slideLayout127.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 Id="rId22" Type="http://schemas.openxmlformats.org/officeDocument/2006/relationships/slideLayout" Target="../slideLayouts/slideLayout13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26" Type="http://schemas.openxmlformats.org/officeDocument/2006/relationships/image" Target="../media/image3.png"/><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theme" Target="../theme/theme8.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slideLayout" Target="../slideLayouts/slideLayout156.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theme" Target="../theme/theme9.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778585588"/>
      </p:ext>
    </p:extLst>
  </p:cSld>
  <p:clrMap bg1="lt1" tx1="dk1" bg2="lt2" tx2="dk2" accent1="accent1" accent2="accent2" accent3="accent3" accent4="accent4" accent5="accent5" accent6="accent6" hlink="hlink" folHlink="folHlink"/>
  <p:sldLayoutIdLst>
    <p:sldLayoutId id="2147484331" r:id="rId1"/>
    <p:sldLayoutId id="2147484332" r:id="rId2"/>
    <p:sldLayoutId id="2147484333" r:id="rId3"/>
    <p:sldLayoutId id="2147484334" r:id="rId4"/>
    <p:sldLayoutId id="2147484335" r:id="rId5"/>
    <p:sldLayoutId id="2147484336" r:id="rId6"/>
    <p:sldLayoutId id="2147484337" r:id="rId7"/>
    <p:sldLayoutId id="2147484338" r:id="rId8"/>
    <p:sldLayoutId id="2147484339" r:id="rId9"/>
    <p:sldLayoutId id="2147484340" r:id="rId10"/>
    <p:sldLayoutId id="2147484400" r:id="rId11"/>
    <p:sldLayoutId id="2147484398" r:id="rId12"/>
    <p:sldLayoutId id="2147484399" r:id="rId13"/>
    <p:sldLayoutId id="2147484341" r:id="rId14"/>
    <p:sldLayoutId id="2147484342" r:id="rId15"/>
    <p:sldLayoutId id="2147484343" r:id="rId16"/>
    <p:sldLayoutId id="2147484418" r:id="rId17"/>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1568515461"/>
      </p:ext>
    </p:extLst>
  </p:cSld>
  <p:clrMap bg1="lt1" tx1="dk1" bg2="lt2" tx2="dk2" accent1="accent1" accent2="accent2" accent3="accent3" accent4="accent4" accent5="accent5" accent6="accent6" hlink="hlink" folHlink="folHlink"/>
  <p:sldLayoutIdLst>
    <p:sldLayoutId id="2147484612" r:id="rId1"/>
    <p:sldLayoutId id="2147484613" r:id="rId2"/>
    <p:sldLayoutId id="2147484614" r:id="rId3"/>
    <p:sldLayoutId id="2147484615" r:id="rId4"/>
    <p:sldLayoutId id="2147484616" r:id="rId5"/>
    <p:sldLayoutId id="2147484617" r:id="rId6"/>
    <p:sldLayoutId id="2147484618" r:id="rId7"/>
    <p:sldLayoutId id="2147484619" r:id="rId8"/>
    <p:sldLayoutId id="2147484620" r:id="rId9"/>
    <p:sldLayoutId id="2147484621" r:id="rId10"/>
    <p:sldLayoutId id="2147484622" r:id="rId11"/>
    <p:sldLayoutId id="2147484623" r:id="rId12"/>
    <p:sldLayoutId id="2147484624" r:id="rId13"/>
    <p:sldLayoutId id="2147484625" r:id="rId14"/>
    <p:sldLayoutId id="2147484626" r:id="rId15"/>
    <p:sldLayoutId id="2147484627" r:id="rId16"/>
  </p:sldLayoutIdLst>
  <p:txStyles>
    <p:title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54808145"/>
      </p:ext>
    </p:extLst>
  </p:cSld>
  <p:clrMap bg1="dk1" tx1="lt1" bg2="dk2" tx2="lt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 id="2147484647" r:id="rId19"/>
    <p:sldLayoutId id="2147484648" r:id="rId20"/>
    <p:sldLayoutId id="2147484649" r:id="rId21"/>
    <p:sldLayoutId id="2147484650" r:id="rId22"/>
    <p:sldLayoutId id="2147484651"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8"/>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6987266"/>
      </p:ext>
    </p:extLst>
  </p:cSld>
  <p:clrMap bg1="dk1" tx1="lt1" bg2="dk2" tx2="lt2" accent1="accent1" accent2="accent2" accent3="accent3" accent4="accent4" accent5="accent5" accent6="accent6" hlink="hlink" folHlink="folHlink"/>
  <p:sldLayoutIdLst>
    <p:sldLayoutId id="2147484653" r:id="rId1"/>
    <p:sldLayoutId id="2147484654" r:id="rId2"/>
    <p:sldLayoutId id="2147484655" r:id="rId3"/>
    <p:sldLayoutId id="2147484656" r:id="rId4"/>
    <p:sldLayoutId id="2147484657" r:id="rId5"/>
    <p:sldLayoutId id="2147484658" r:id="rId6"/>
    <p:sldLayoutId id="2147484659" r:id="rId7"/>
    <p:sldLayoutId id="2147484660" r:id="rId8"/>
    <p:sldLayoutId id="2147484661" r:id="rId9"/>
    <p:sldLayoutId id="2147484662" r:id="rId10"/>
    <p:sldLayoutId id="2147484663" r:id="rId11"/>
    <p:sldLayoutId id="2147484664" r:id="rId12"/>
    <p:sldLayoutId id="2147484665" r:id="rId13"/>
    <p:sldLayoutId id="2147484666" r:id="rId14"/>
    <p:sldLayoutId id="2147484667" r:id="rId15"/>
    <p:sldLayoutId id="2147484668" r:id="rId16"/>
    <p:sldLayoutId id="2147484669" r:id="rId17"/>
    <p:sldLayoutId id="2147484670" r:id="rId18"/>
    <p:sldLayoutId id="2147484671" r:id="rId19"/>
    <p:sldLayoutId id="2147484672" r:id="rId20"/>
    <p:sldLayoutId id="2147484673" r:id="rId21"/>
    <p:sldLayoutId id="2147484674" r:id="rId22"/>
    <p:sldLayoutId id="2147484675" r:id="rId23"/>
    <p:sldLayoutId id="2147484676" r:id="rId24"/>
  </p:sldLayoutIdLst>
  <p:transition>
    <p:fade/>
  </p:transition>
  <p:timing>
    <p:tnLst>
      <p:par>
        <p:cTn id="1" dur="indefinite" restart="never" nodeType="tmRoot"/>
      </p:par>
    </p:tnLst>
  </p:timing>
  <p:txStyles>
    <p:title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2399" kern="1200" spc="0" baseline="0">
          <a:gradFill>
            <a:gsLst>
              <a:gs pos="1250">
                <a:schemeClr val="tx1"/>
              </a:gs>
              <a:gs pos="100000">
                <a:schemeClr val="tx1"/>
              </a:gs>
            </a:gsLst>
            <a:lin ang="5400000" scaled="0"/>
          </a:gra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Tx/>
        <a:buSzPct val="90000"/>
        <a:buFont typeface="Arial" pitchFamily="34" charset="0"/>
        <a:buChar char="•"/>
        <a:tabLst/>
        <a:defRPr sz="1999" kern="1200" spc="0" baseline="0">
          <a:gradFill>
            <a:gsLst>
              <a:gs pos="1250">
                <a:schemeClr val="tx1"/>
              </a:gs>
              <a:gs pos="100000">
                <a:schemeClr val="tx1"/>
              </a:gs>
            </a:gsLst>
            <a:lin ang="5400000" scaled="0"/>
          </a:gra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701116009"/>
      </p:ext>
    </p:extLst>
  </p:cSld>
  <p:clrMap bg1="dk1" tx1="lt1" bg2="dk2" tx2="lt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9A68B3E8-4571-4936-92FB-71CA2AC35B40}" type="datetimeFigureOut">
              <a:rPr lang="en-US" smtClean="0">
                <a:solidFill>
                  <a:prstClr val="black">
                    <a:tint val="75000"/>
                  </a:prstClr>
                </a:solidFill>
              </a:rPr>
              <a:pPr defTabSz="932597"/>
              <a:t>4/24/2015</a:t>
            </a:fld>
            <a:endParaRPr lang="en-US">
              <a:solidFill>
                <a:prstClr val="black">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black">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7AE63381-8EB6-4CA6-8F3E-EF336E412B18}"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2456672781"/>
      </p:ext>
    </p:extLst>
  </p:cSld>
  <p:clrMap bg1="lt1" tx1="dk1" bg2="lt2" tx2="dk2" accent1="accent1" accent2="accent2" accent3="accent3" accent4="accent4" accent5="accent5" accent6="accent6" hlink="hlink" folHlink="folHlink"/>
  <p:sldLayoutIdLst>
    <p:sldLayoutId id="2147484696" r:id="rId1"/>
    <p:sldLayoutId id="2147484697" r:id="rId2"/>
    <p:sldLayoutId id="2147484698" r:id="rId3"/>
    <p:sldLayoutId id="2147484699" r:id="rId4"/>
    <p:sldLayoutId id="2147484700" r:id="rId5"/>
    <p:sldLayoutId id="2147484701" r:id="rId6"/>
    <p:sldLayoutId id="2147484702" r:id="rId7"/>
    <p:sldLayoutId id="2147484703" r:id="rId8"/>
    <p:sldLayoutId id="2147484704" r:id="rId9"/>
    <p:sldLayoutId id="2147484705" r:id="rId10"/>
    <p:sldLayoutId id="2147484706"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9"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1672911621"/>
      </p:ext>
    </p:extLst>
  </p:cSld>
  <p:clrMap bg1="lt1" tx1="dk1" bg2="lt2" tx2="dk2" accent1="accent1" accent2="accent2" accent3="accent3" accent4="accent4" accent5="accent5" accent6="accent6" hlink="hlink" folHlink="folHlink"/>
  <p:sldLayoutIdLst>
    <p:sldLayoutId id="2147484708" r:id="rId1"/>
    <p:sldLayoutId id="2147484709" r:id="rId2"/>
    <p:sldLayoutId id="2147484710" r:id="rId3"/>
    <p:sldLayoutId id="2147484711" r:id="rId4"/>
    <p:sldLayoutId id="2147484712" r:id="rId5"/>
    <p:sldLayoutId id="2147484713" r:id="rId6"/>
    <p:sldLayoutId id="2147484714" r:id="rId7"/>
    <p:sldLayoutId id="2147484715" r:id="rId8"/>
    <p:sldLayoutId id="2147484716" r:id="rId9"/>
    <p:sldLayoutId id="2147484717" r:id="rId10"/>
    <p:sldLayoutId id="2147484718" r:id="rId11"/>
    <p:sldLayoutId id="2147484719" r:id="rId12"/>
    <p:sldLayoutId id="2147484720" r:id="rId13"/>
    <p:sldLayoutId id="2147484721" r:id="rId14"/>
    <p:sldLayoutId id="2147484722" r:id="rId15"/>
    <p:sldLayoutId id="2147484723" r:id="rId16"/>
    <p:sldLayoutId id="2147484724" r:id="rId17"/>
    <p:sldLayoutId id="2147484726" r:id="rId18"/>
    <p:sldLayoutId id="2147484727" r:id="rId19"/>
    <p:sldLayoutId id="2147484728" r:id="rId20"/>
  </p:sldLayoutIdLst>
  <p:timing>
    <p:tnLst>
      <p:par>
        <p:cTn id="1" dur="indefinite" restart="never" nodeType="tmRoot"/>
      </p:par>
    </p:tnLst>
  </p:timing>
  <p:txStyles>
    <p:titleStyle>
      <a:lvl1pPr algn="l" defTabSz="913991" rtl="0" eaLnBrk="1" latinLnBrk="0" hangingPunct="1">
        <a:spcBef>
          <a:spcPct val="0"/>
        </a:spcBef>
        <a:buNone/>
        <a:defRPr sz="4799"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3991" rtl="0" eaLnBrk="1" latinLnBrk="0" hangingPunct="1">
        <a:spcBef>
          <a:spcPct val="20000"/>
        </a:spcBef>
        <a:buFont typeface="Arial" pitchFamily="34" charset="0"/>
        <a:buNone/>
        <a:defRPr sz="3599"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3991"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6994" indent="-228497" algn="l" defTabSz="913991"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444" indent="-282449" algn="l" defTabSz="913991"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001" indent="-293556" algn="l" defTabSz="913991"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473"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468"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464"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457" indent="-228497" algn="l" defTabSz="9139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991" rtl="0" eaLnBrk="1" latinLnBrk="0" hangingPunct="1">
        <a:defRPr sz="1800" kern="1200">
          <a:solidFill>
            <a:schemeClr val="tx1"/>
          </a:solidFill>
          <a:latin typeface="+mn-lt"/>
          <a:ea typeface="+mn-ea"/>
          <a:cs typeface="+mn-cs"/>
        </a:defRPr>
      </a:lvl1pPr>
      <a:lvl2pPr marL="456994" algn="l" defTabSz="913991" rtl="0" eaLnBrk="1" latinLnBrk="0" hangingPunct="1">
        <a:defRPr sz="1800" kern="1200">
          <a:solidFill>
            <a:schemeClr val="tx1"/>
          </a:solidFill>
          <a:latin typeface="+mn-lt"/>
          <a:ea typeface="+mn-ea"/>
          <a:cs typeface="+mn-cs"/>
        </a:defRPr>
      </a:lvl2pPr>
      <a:lvl3pPr marL="913991" algn="l" defTabSz="913991" rtl="0" eaLnBrk="1" latinLnBrk="0" hangingPunct="1">
        <a:defRPr sz="1800" kern="1200">
          <a:solidFill>
            <a:schemeClr val="tx1"/>
          </a:solidFill>
          <a:latin typeface="+mn-lt"/>
          <a:ea typeface="+mn-ea"/>
          <a:cs typeface="+mn-cs"/>
        </a:defRPr>
      </a:lvl3pPr>
      <a:lvl4pPr marL="1370985" algn="l" defTabSz="913991" rtl="0" eaLnBrk="1" latinLnBrk="0" hangingPunct="1">
        <a:defRPr sz="1800" kern="1200">
          <a:solidFill>
            <a:schemeClr val="tx1"/>
          </a:solidFill>
          <a:latin typeface="+mn-lt"/>
          <a:ea typeface="+mn-ea"/>
          <a:cs typeface="+mn-cs"/>
        </a:defRPr>
      </a:lvl4pPr>
      <a:lvl5pPr marL="1827981" algn="l" defTabSz="913991" rtl="0" eaLnBrk="1" latinLnBrk="0" hangingPunct="1">
        <a:defRPr sz="1800" kern="1200">
          <a:solidFill>
            <a:schemeClr val="tx1"/>
          </a:solidFill>
          <a:latin typeface="+mn-lt"/>
          <a:ea typeface="+mn-ea"/>
          <a:cs typeface="+mn-cs"/>
        </a:defRPr>
      </a:lvl5pPr>
      <a:lvl6pPr marL="2284976" algn="l" defTabSz="913991" rtl="0" eaLnBrk="1" latinLnBrk="0" hangingPunct="1">
        <a:defRPr sz="1800" kern="1200">
          <a:solidFill>
            <a:schemeClr val="tx1"/>
          </a:solidFill>
          <a:latin typeface="+mn-lt"/>
          <a:ea typeface="+mn-ea"/>
          <a:cs typeface="+mn-cs"/>
        </a:defRPr>
      </a:lvl6pPr>
      <a:lvl7pPr marL="2741972" algn="l" defTabSz="913991" rtl="0" eaLnBrk="1" latinLnBrk="0" hangingPunct="1">
        <a:defRPr sz="1800" kern="1200">
          <a:solidFill>
            <a:schemeClr val="tx1"/>
          </a:solidFill>
          <a:latin typeface="+mn-lt"/>
          <a:ea typeface="+mn-ea"/>
          <a:cs typeface="+mn-cs"/>
        </a:defRPr>
      </a:lvl7pPr>
      <a:lvl8pPr marL="3198966" algn="l" defTabSz="913991" rtl="0" eaLnBrk="1" latinLnBrk="0" hangingPunct="1">
        <a:defRPr sz="1800" kern="1200">
          <a:solidFill>
            <a:schemeClr val="tx1"/>
          </a:solidFill>
          <a:latin typeface="+mn-lt"/>
          <a:ea typeface="+mn-ea"/>
          <a:cs typeface="+mn-cs"/>
        </a:defRPr>
      </a:lvl8pPr>
      <a:lvl9pPr marL="3655961" algn="l" defTabSz="913991"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514095727"/>
      </p:ext>
    </p:extLst>
  </p:cSld>
  <p:clrMap bg1="lt1" tx1="dk1" bg2="lt2" tx2="dk2" accent1="accent1" accent2="accent2" accent3="accent3" accent4="accent4" accent5="accent5" accent6="accent6" hlink="hlink" folHlink="folHlink"/>
  <p:sldLayoutIdLst>
    <p:sldLayoutId id="2147484730" r:id="rId1"/>
    <p:sldLayoutId id="2147484731" r:id="rId2"/>
    <p:sldLayoutId id="2147484732" r:id="rId3"/>
    <p:sldLayoutId id="2147484733" r:id="rId4"/>
    <p:sldLayoutId id="2147484734" r:id="rId5"/>
    <p:sldLayoutId id="2147484735" r:id="rId6"/>
    <p:sldLayoutId id="2147484736" r:id="rId7"/>
    <p:sldLayoutId id="2147484737" r:id="rId8"/>
    <p:sldLayoutId id="2147484738" r:id="rId9"/>
    <p:sldLayoutId id="2147484739" r:id="rId10"/>
    <p:sldLayoutId id="2147484740" r:id="rId11"/>
    <p:sldLayoutId id="2147484741" r:id="rId12"/>
    <p:sldLayoutId id="2147484742" r:id="rId13"/>
    <p:sldLayoutId id="2147484743" r:id="rId14"/>
    <p:sldLayoutId id="2147484744" r:id="rId15"/>
    <p:sldLayoutId id="2147484745" r:id="rId16"/>
    <p:sldLayoutId id="2147484746" r:id="rId17"/>
    <p:sldLayoutId id="2147484747" r:id="rId18"/>
    <p:sldLayoutId id="2147484748" r:id="rId19"/>
    <p:sldLayoutId id="2147484749" r:id="rId20"/>
    <p:sldLayoutId id="2147484750" r:id="rId21"/>
    <p:sldLayoutId id="2147484751" r:id="rId22"/>
    <p:sldLayoutId id="2147484752" r:id="rId23"/>
    <p:sldLayoutId id="2147484753" r:id="rId24"/>
    <p:sldLayoutId id="2147484754" r:id="rId25"/>
    <p:sldLayoutId id="2147484755" r:id="rId26"/>
    <p:sldLayoutId id="2147484756" r:id="rId27"/>
    <p:sldLayoutId id="2147484757"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23898146"/>
      </p:ext>
    </p:extLst>
  </p:cSld>
  <p:clrMap bg1="lt1" tx1="dk1" bg2="lt2" tx2="dk2" accent1="accent1" accent2="accent2" accent3="accent3" accent4="accent4" accent5="accent5" accent6="accent6" hlink="hlink" folHlink="folHlink"/>
  <p:sldLayoutIdLst>
    <p:sldLayoutId id="2147484759" r:id="rId1"/>
    <p:sldLayoutId id="2147484760" r:id="rId2"/>
    <p:sldLayoutId id="2147484761" r:id="rId3"/>
    <p:sldLayoutId id="2147484762" r:id="rId4"/>
    <p:sldLayoutId id="2147484763" r:id="rId5"/>
    <p:sldLayoutId id="2147484764" r:id="rId6"/>
    <p:sldLayoutId id="2147484765" r:id="rId7"/>
    <p:sldLayoutId id="2147484766" r:id="rId8"/>
    <p:sldLayoutId id="2147484767" r:id="rId9"/>
    <p:sldLayoutId id="2147484768" r:id="rId10"/>
    <p:sldLayoutId id="2147484769" r:id="rId11"/>
    <p:sldLayoutId id="2147484770" r:id="rId12"/>
    <p:sldLayoutId id="2147484771" r:id="rId13"/>
    <p:sldLayoutId id="2147484772" r:id="rId14"/>
    <p:sldLayoutId id="2147484773" r:id="rId15"/>
    <p:sldLayoutId id="2147484774" r:id="rId16"/>
    <p:sldLayoutId id="2147484775" r:id="rId17"/>
    <p:sldLayoutId id="2147484776" r:id="rId18"/>
    <p:sldLayoutId id="2147484777" r:id="rId19"/>
    <p:sldLayoutId id="2147484778" r:id="rId20"/>
    <p:sldLayoutId id="2147484779" r:id="rId21"/>
    <p:sldLayoutId id="2147484780" r:id="rId22"/>
    <p:sldLayoutId id="2147484781" r:id="rId23"/>
    <p:sldLayoutId id="2147484782" r:id="rId24"/>
    <p:sldLayoutId id="2147484783" r:id="rId25"/>
    <p:sldLayoutId id="2147484784" r:id="rId26"/>
    <p:sldLayoutId id="2147484785" r:id="rId27"/>
    <p:sldLayoutId id="2147484786"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4127301949"/>
      </p:ext>
    </p:extLst>
  </p:cSld>
  <p:clrMap bg1="dk1" tx1="lt1" bg2="dk2" tx2="lt2" accent1="accent1" accent2="accent2" accent3="accent3" accent4="accent4" accent5="accent5" accent6="accent6" hlink="hlink" folHlink="folHlink"/>
  <p:sldLayoutIdLst>
    <p:sldLayoutId id="2147484402" r:id="rId1"/>
    <p:sldLayoutId id="2147484403" r:id="rId2"/>
    <p:sldLayoutId id="2147484404" r:id="rId3"/>
    <p:sldLayoutId id="2147484405" r:id="rId4"/>
    <p:sldLayoutId id="2147484406" r:id="rId5"/>
    <p:sldLayoutId id="2147484407" r:id="rId6"/>
    <p:sldLayoutId id="2147484408" r:id="rId7"/>
    <p:sldLayoutId id="2147484409" r:id="rId8"/>
    <p:sldLayoutId id="2147484410" r:id="rId9"/>
    <p:sldLayoutId id="2147484411" r:id="rId10"/>
    <p:sldLayoutId id="2147484415" r:id="rId11"/>
    <p:sldLayoutId id="2147484416" r:id="rId12"/>
    <p:sldLayoutId id="2147484417" r:id="rId13"/>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2237098789"/>
      </p:ext>
    </p:extLst>
  </p:cSld>
  <p:clrMap bg1="lt1" tx1="dk1" bg2="lt2" tx2="dk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 id="2147484441" r:id="rId16"/>
    <p:sldLayoutId id="2147484442" r:id="rId17"/>
    <p:sldLayoutId id="2147484444" r:id="rId18"/>
    <p:sldLayoutId id="2147484445" r:id="rId19"/>
    <p:sldLayoutId id="2147484446" r:id="rId20"/>
    <p:sldLayoutId id="2147484447" r:id="rId21"/>
    <p:sldLayoutId id="2147484448" r:id="rId22"/>
    <p:sldLayoutId id="2147484449" r:id="rId23"/>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590065940"/>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Lst>
  <p:txStyles>
    <p:titleStyle>
      <a:lvl1pPr algn="l" defTabSz="914166" rtl="0" eaLnBrk="1" latinLnBrk="0" hangingPunct="1">
        <a:spcBef>
          <a:spcPct val="0"/>
        </a:spcBef>
        <a:buNone/>
        <a:defRPr sz="4800" kern="1200">
          <a:gradFill>
            <a:gsLst>
              <a:gs pos="0">
                <a:srgbClr val="505050"/>
              </a:gs>
              <a:gs pos="100000">
                <a:srgbClr val="505050"/>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rgbClr val="505050"/>
              </a:gs>
              <a:gs pos="100000">
                <a:srgbClr val="505050"/>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rgbClr val="505050"/>
              </a:gs>
              <a:gs pos="100000">
                <a:srgbClr val="505050"/>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rgbClr val="505050"/>
              </a:gs>
              <a:gs pos="100000">
                <a:srgbClr val="505050"/>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rgbClr val="505050"/>
              </a:gs>
              <a:gs pos="100000">
                <a:srgbClr val="505050"/>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rgbClr val="505050"/>
              </a:gs>
              <a:gs pos="100000">
                <a:srgbClr val="505050"/>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211263"/>
            <a:ext cx="11887200" cy="5486402"/>
          </a:xfrm>
          <a:prstGeom prst="rect">
            <a:avLst/>
          </a:prstGeom>
        </p:spPr>
        <p:txBody>
          <a:bodyPr vert="horz" lIns="182880" tIns="146304" rIns="182880" bIns="146304"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45720" rIns="182880" bIns="45720" rtlCol="0" anchor="t">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2257165783"/>
      </p:ext>
    </p:extLst>
  </p:cSld>
  <p:clrMap bg1="dk1" tx1="lt1" bg2="dk2" tx2="lt2" accent1="accent1" accent2="accent2" accent3="accent3" accent4="accent4" accent5="accent5" accent6="accent6" hlink="hlink" folHlink="folHlink"/>
  <p:sldLayoutIdLst>
    <p:sldLayoutId id="2147484495" r:id="rId1"/>
    <p:sldLayoutId id="2147484496" r:id="rId2"/>
    <p:sldLayoutId id="2147484497" r:id="rId3"/>
    <p:sldLayoutId id="2147484498" r:id="rId4"/>
    <p:sldLayoutId id="2147484499" r:id="rId5"/>
    <p:sldLayoutId id="2147484500" r:id="rId6"/>
    <p:sldLayoutId id="2147484501" r:id="rId7"/>
    <p:sldLayoutId id="2147484502" r:id="rId8"/>
    <p:sldLayoutId id="2147484503" r:id="rId9"/>
    <p:sldLayoutId id="2147484504" r:id="rId10"/>
    <p:sldLayoutId id="2147484505" r:id="rId11"/>
    <p:sldLayoutId id="2147484506" r:id="rId12"/>
    <p:sldLayoutId id="2147484507" r:id="rId13"/>
    <p:sldLayoutId id="2147484508" r:id="rId14"/>
    <p:sldLayoutId id="2147484509" r:id="rId15"/>
    <p:sldLayoutId id="2147484510" r:id="rId16"/>
  </p:sldLayoutIdLst>
  <p:txStyles>
    <p:titleStyle>
      <a:lvl1pPr algn="l" defTabSz="914166" rtl="0" eaLnBrk="1" latinLnBrk="0" hangingPunct="1">
        <a:spcBef>
          <a:spcPct val="0"/>
        </a:spcBef>
        <a:buNone/>
        <a:defRPr sz="4800" kern="1200">
          <a:gradFill>
            <a:gsLst>
              <a:gs pos="0">
                <a:schemeClr val="tx1"/>
              </a:gs>
              <a:gs pos="100000">
                <a:schemeClr val="tx1"/>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1041927384"/>
      </p:ext>
    </p:extLst>
  </p:cSld>
  <p:clrMap bg1="lt1" tx1="dk1" bg2="lt2" tx2="dk2" accent1="accent1" accent2="accent2" accent3="accent3" accent4="accent4" accent5="accent5" accent6="accent6" hlink="hlink" folHlink="folHlink"/>
  <p:sldLayoutIdLst>
    <p:sldLayoutId id="2147484514" r:id="rId1"/>
    <p:sldLayoutId id="2147484515" r:id="rId2"/>
    <p:sldLayoutId id="2147484516" r:id="rId3"/>
    <p:sldLayoutId id="2147484517" r:id="rId4"/>
    <p:sldLayoutId id="2147484518" r:id="rId5"/>
    <p:sldLayoutId id="2147484519" r:id="rId6"/>
    <p:sldLayoutId id="2147484520" r:id="rId7"/>
    <p:sldLayoutId id="2147484521" r:id="rId8"/>
    <p:sldLayoutId id="2147484522" r:id="rId9"/>
    <p:sldLayoutId id="2147484523" r:id="rId10"/>
    <p:sldLayoutId id="2147484524" r:id="rId11"/>
    <p:sldLayoutId id="2147484525" r:id="rId12"/>
    <p:sldLayoutId id="2147484526" r:id="rId13"/>
    <p:sldLayoutId id="2147484527" r:id="rId14"/>
    <p:sldLayoutId id="2147484528" r:id="rId15"/>
    <p:sldLayoutId id="2147484529" r:id="rId16"/>
    <p:sldLayoutId id="2147484530" r:id="rId17"/>
    <p:sldLayoutId id="2147484532" r:id="rId18"/>
    <p:sldLayoutId id="2147484533" r:id="rId19"/>
    <p:sldLayoutId id="2147484534" r:id="rId20"/>
    <p:sldLayoutId id="2147484535" r:id="rId21"/>
    <p:sldLayoutId id="2147484536" r:id="rId22"/>
    <p:sldLayoutId id="2147484537" r:id="rId23"/>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1062122432"/>
      </p:ext>
    </p:extLst>
  </p:cSld>
  <p:clrMap bg1="lt1" tx1="dk1" bg2="lt2" tx2="dk2" accent1="accent1" accent2="accent2" accent3="accent3" accent4="accent4" accent5="accent5" accent6="accent6" hlink="hlink" folHlink="folHlink"/>
  <p:sldLayoutIdLst>
    <p:sldLayoutId id="2147484539" r:id="rId1"/>
    <p:sldLayoutId id="2147484540" r:id="rId2"/>
    <p:sldLayoutId id="2147484541" r:id="rId3"/>
    <p:sldLayoutId id="2147484542" r:id="rId4"/>
    <p:sldLayoutId id="2147484543" r:id="rId5"/>
    <p:sldLayoutId id="2147484544" r:id="rId6"/>
    <p:sldLayoutId id="2147484545" r:id="rId7"/>
    <p:sldLayoutId id="2147484546" r:id="rId8"/>
    <p:sldLayoutId id="2147484547" r:id="rId9"/>
    <p:sldLayoutId id="2147484548" r:id="rId10"/>
    <p:sldLayoutId id="2147484549" r:id="rId11"/>
    <p:sldLayoutId id="2147484550" r:id="rId12"/>
    <p:sldLayoutId id="2147484551" r:id="rId13"/>
    <p:sldLayoutId id="2147484552" r:id="rId14"/>
    <p:sldLayoutId id="2147484553" r:id="rId15"/>
    <p:sldLayoutId id="2147484554" r:id="rId16"/>
    <p:sldLayoutId id="2147484555" r:id="rId17"/>
    <p:sldLayoutId id="2147484556" r:id="rId18"/>
    <p:sldLayoutId id="2147484557" r:id="rId19"/>
    <p:sldLayoutId id="2147484558" r:id="rId20"/>
    <p:sldLayoutId id="2147484559" r:id="rId21"/>
    <p:sldLayoutId id="2147484560" r:id="rId22"/>
    <p:sldLayoutId id="2147484561" r:id="rId23"/>
    <p:sldLayoutId id="2147484562" r:id="rId24"/>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7067" y="233151"/>
            <a:ext cx="11382339"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7067" y="1492166"/>
            <a:ext cx="11382339" cy="210315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326842" y="6385224"/>
            <a:ext cx="2540817" cy="609302"/>
          </a:xfrm>
          <a:prstGeom prst="rect">
            <a:avLst/>
          </a:prstGeom>
        </p:spPr>
      </p:pic>
    </p:spTree>
    <p:extLst>
      <p:ext uri="{BB962C8B-B14F-4D97-AF65-F5344CB8AC3E}">
        <p14:creationId xmlns:p14="http://schemas.microsoft.com/office/powerpoint/2010/main" val="2452549234"/>
      </p:ext>
    </p:extLst>
  </p:cSld>
  <p:clrMap bg1="lt1" tx1="dk1" bg2="lt2" tx2="dk2" accent1="accent1" accent2="accent2" accent3="accent3" accent4="accent4" accent5="accent5" accent6="accent6" hlink="hlink" folHlink="folHlink"/>
  <p:sldLayoutIdLst>
    <p:sldLayoutId id="2147484564" r:id="rId1"/>
    <p:sldLayoutId id="2147484565" r:id="rId2"/>
    <p:sldLayoutId id="2147484566" r:id="rId3"/>
    <p:sldLayoutId id="2147484567" r:id="rId4"/>
    <p:sldLayoutId id="2147484568" r:id="rId5"/>
    <p:sldLayoutId id="2147484569" r:id="rId6"/>
    <p:sldLayoutId id="2147484570" r:id="rId7"/>
    <p:sldLayoutId id="2147484571" r:id="rId8"/>
    <p:sldLayoutId id="2147484572" r:id="rId9"/>
    <p:sldLayoutId id="2147484573" r:id="rId10"/>
    <p:sldLayoutId id="2147484574" r:id="rId11"/>
    <p:sldLayoutId id="2147484575" r:id="rId12"/>
    <p:sldLayoutId id="2147484576" r:id="rId13"/>
    <p:sldLayoutId id="2147484577" r:id="rId14"/>
    <p:sldLayoutId id="2147484578" r:id="rId15"/>
    <p:sldLayoutId id="2147484579" r:id="rId16"/>
    <p:sldLayoutId id="2147484580" r:id="rId17"/>
    <p:sldLayoutId id="2147484581" r:id="rId18"/>
    <p:sldLayoutId id="2147484582" r:id="rId19"/>
    <p:sldLayoutId id="2147484583" r:id="rId20"/>
    <p:sldLayoutId id="2147484584" r:id="rId21"/>
    <p:sldLayoutId id="2147484585" r:id="rId22"/>
    <p:sldLayoutId id="2147484586" r:id="rId23"/>
    <p:sldLayoutId id="2147484587" r:id="rId24"/>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51343" indent="-351343" algn="l" defTabSz="932559" rtl="0" eaLnBrk="1" latinLnBrk="0" hangingPunct="1">
        <a:lnSpc>
          <a:spcPct val="100000"/>
        </a:lnSpc>
        <a:spcBef>
          <a:spcPts val="1224"/>
        </a:spcBef>
        <a:buSzPct val="80000"/>
        <a:buFont typeface="Arial" pitchFamily="34" charset="0"/>
        <a:buChar char="•"/>
        <a:defRPr sz="3264"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17642" indent="-348105" algn="l" defTabSz="932559" rtl="0" eaLnBrk="1" latinLnBrk="0" hangingPunct="1">
        <a:lnSpc>
          <a:spcPct val="100000"/>
        </a:lnSpc>
        <a:spcBef>
          <a:spcPts val="306"/>
        </a:spcBef>
        <a:buSzPct val="80000"/>
        <a:buFont typeface="Arial" pitchFamily="34" charset="0"/>
        <a:buChar char="•"/>
        <a:defRPr sz="2856"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83940" indent="-351343" algn="l" defTabSz="932559" rtl="0" eaLnBrk="1" latinLnBrk="0" hangingPunct="1">
        <a:lnSpc>
          <a:spcPct val="100000"/>
        </a:lnSpc>
        <a:spcBef>
          <a:spcPts val="306"/>
        </a:spcBef>
        <a:buSzPct val="80000"/>
        <a:buFont typeface="Arial" pitchFamily="34" charset="0"/>
        <a:buChar char="•"/>
        <a:defRPr sz="2448"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50238" indent="-352962"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216536" indent="-343247" algn="l" defTabSz="932559" rtl="0" eaLnBrk="1" latinLnBrk="0" hangingPunct="1">
        <a:lnSpc>
          <a:spcPct val="100000"/>
        </a:lnSpc>
        <a:spcBef>
          <a:spcPts val="306"/>
        </a:spcBef>
        <a:buSzPct val="80000"/>
        <a:buFont typeface="Arial" pitchFamily="34" charset="0"/>
        <a:buChar char="•"/>
        <a:defRPr sz="204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274638" y="1485603"/>
            <a:ext cx="11887200" cy="5212061"/>
          </a:xfrm>
          <a:prstGeom prst="rect">
            <a:avLst/>
          </a:prstGeom>
        </p:spPr>
        <p:txBody>
          <a:bodyPr vert="horz"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itle Placeholder 8"/>
          <p:cNvSpPr>
            <a:spLocks noGrp="1"/>
          </p:cNvSpPr>
          <p:nvPr>
            <p:ph type="title"/>
          </p:nvPr>
        </p:nvSpPr>
        <p:spPr>
          <a:xfrm>
            <a:off x="274638" y="298450"/>
            <a:ext cx="11887199" cy="912813"/>
          </a:xfrm>
          <a:prstGeom prst="rect">
            <a:avLst/>
          </a:prstGeom>
        </p:spPr>
        <p:txBody>
          <a:bodyPr vert="horz" lIns="182880" tIns="146304" rIns="182880" bIns="146304" rtlCol="0" anchor="t">
            <a:noAutofit/>
          </a:bodyPr>
          <a:lstStyle/>
          <a:p>
            <a:r>
              <a:rPr lang="en-US" smtClean="0"/>
              <a:t>Click to edit Master title style</a:t>
            </a:r>
            <a:endParaRPr lang="en-US" dirty="0"/>
          </a:p>
        </p:txBody>
      </p:sp>
    </p:spTree>
    <p:extLst>
      <p:ext uri="{BB962C8B-B14F-4D97-AF65-F5344CB8AC3E}">
        <p14:creationId xmlns:p14="http://schemas.microsoft.com/office/powerpoint/2010/main" val="519260518"/>
      </p:ext>
    </p:extLst>
  </p:cSld>
  <p:clrMap bg1="lt1" tx1="dk1" bg2="lt2" tx2="dk2" accent1="accent1" accent2="accent2" accent3="accent3" accent4="accent4" accent5="accent5" accent6="accent6" hlink="hlink" folHlink="folHlink"/>
  <p:sldLayoutIdLst>
    <p:sldLayoutId id="2147484590" r:id="rId1"/>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 id="2147484605" r:id="rId16"/>
    <p:sldLayoutId id="2147484607" r:id="rId17"/>
    <p:sldLayoutId id="2147484608" r:id="rId18"/>
    <p:sldLayoutId id="2147484610" r:id="rId19"/>
    <p:sldLayoutId id="2147484787" r:id="rId20"/>
  </p:sldLayoutIdLst>
  <p:timing>
    <p:tnLst>
      <p:par>
        <p:cTn id="1" dur="indefinite" restart="never" nodeType="tmRoot"/>
      </p:par>
    </p:tnLst>
  </p:timing>
  <p:txStyles>
    <p:title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p:titleStyle>
    <p:body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66" rtl="0" eaLnBrk="1" latinLnBrk="0" hangingPunct="1">
        <a:defRPr sz="1800" kern="1200">
          <a:solidFill>
            <a:schemeClr val="tx1"/>
          </a:solidFill>
          <a:latin typeface="+mn-lt"/>
          <a:ea typeface="+mn-ea"/>
          <a:cs typeface="+mn-cs"/>
        </a:defRPr>
      </a:lvl1pPr>
      <a:lvl2pPr marL="457082" algn="l" defTabSz="914166" rtl="0" eaLnBrk="1" latinLnBrk="0" hangingPunct="1">
        <a:defRPr sz="1800" kern="1200">
          <a:solidFill>
            <a:schemeClr val="tx1"/>
          </a:solidFill>
          <a:latin typeface="+mn-lt"/>
          <a:ea typeface="+mn-ea"/>
          <a:cs typeface="+mn-cs"/>
        </a:defRPr>
      </a:lvl2pPr>
      <a:lvl3pPr marL="914166" algn="l" defTabSz="914166" rtl="0" eaLnBrk="1" latinLnBrk="0" hangingPunct="1">
        <a:defRPr sz="1800" kern="1200">
          <a:solidFill>
            <a:schemeClr val="tx1"/>
          </a:solidFill>
          <a:latin typeface="+mn-lt"/>
          <a:ea typeface="+mn-ea"/>
          <a:cs typeface="+mn-cs"/>
        </a:defRPr>
      </a:lvl3pPr>
      <a:lvl4pPr marL="1371249" algn="l" defTabSz="914166" rtl="0" eaLnBrk="1" latinLnBrk="0" hangingPunct="1">
        <a:defRPr sz="1800" kern="1200">
          <a:solidFill>
            <a:schemeClr val="tx1"/>
          </a:solidFill>
          <a:latin typeface="+mn-lt"/>
          <a:ea typeface="+mn-ea"/>
          <a:cs typeface="+mn-cs"/>
        </a:defRPr>
      </a:lvl4pPr>
      <a:lvl5pPr marL="1828332" algn="l" defTabSz="914166" rtl="0" eaLnBrk="1" latinLnBrk="0" hangingPunct="1">
        <a:defRPr sz="1800" kern="1200">
          <a:solidFill>
            <a:schemeClr val="tx1"/>
          </a:solidFill>
          <a:latin typeface="+mn-lt"/>
          <a:ea typeface="+mn-ea"/>
          <a:cs typeface="+mn-cs"/>
        </a:defRPr>
      </a:lvl5pPr>
      <a:lvl6pPr marL="2285415" algn="l" defTabSz="914166" rtl="0" eaLnBrk="1" latinLnBrk="0" hangingPunct="1">
        <a:defRPr sz="1800" kern="1200">
          <a:solidFill>
            <a:schemeClr val="tx1"/>
          </a:solidFill>
          <a:latin typeface="+mn-lt"/>
          <a:ea typeface="+mn-ea"/>
          <a:cs typeface="+mn-cs"/>
        </a:defRPr>
      </a:lvl6pPr>
      <a:lvl7pPr marL="2742498" algn="l" defTabSz="914166" rtl="0" eaLnBrk="1" latinLnBrk="0" hangingPunct="1">
        <a:defRPr sz="1800" kern="1200">
          <a:solidFill>
            <a:schemeClr val="tx1"/>
          </a:solidFill>
          <a:latin typeface="+mn-lt"/>
          <a:ea typeface="+mn-ea"/>
          <a:cs typeface="+mn-cs"/>
        </a:defRPr>
      </a:lvl7pPr>
      <a:lvl8pPr marL="3199581" algn="l" defTabSz="914166" rtl="0" eaLnBrk="1" latinLnBrk="0" hangingPunct="1">
        <a:defRPr sz="1800" kern="1200">
          <a:solidFill>
            <a:schemeClr val="tx1"/>
          </a:solidFill>
          <a:latin typeface="+mn-lt"/>
          <a:ea typeface="+mn-ea"/>
          <a:cs typeface="+mn-cs"/>
        </a:defRPr>
      </a:lvl8pPr>
      <a:lvl9pPr marL="3656663" algn="l" defTabSz="91416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marianodvazquez" TargetMode="External"/><Relationship Id="rId2" Type="http://schemas.openxmlformats.org/officeDocument/2006/relationships/hyperlink" Target="mailto:mariano.vazquez@southworks.net" TargetMode="Externa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hyperlink" Target="https://twitter.com/mconverti" TargetMode="External"/><Relationship Id="rId4" Type="http://schemas.openxmlformats.org/officeDocument/2006/relationships/hyperlink" Target="mailto:mariano.converti@southworks.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174.xml"/><Relationship Id="rId5" Type="http://schemas.openxmlformats.org/officeDocument/2006/relationships/image" Target="../media/image66.pn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174.xml"/><Relationship Id="rId5" Type="http://schemas.openxmlformats.org/officeDocument/2006/relationships/image" Target="../media/image66.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74.xml"/><Relationship Id="rId5" Type="http://schemas.openxmlformats.org/officeDocument/2006/relationships/image" Target="../media/image67.emf"/><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56.xml"/></Relationships>
</file>

<file path=ppt/slides/_rels/slide1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5.PNG"/><Relationship Id="rId7" Type="http://schemas.openxmlformats.org/officeDocument/2006/relationships/image" Target="../media/image72.png"/><Relationship Id="rId2" Type="http://schemas.openxmlformats.org/officeDocument/2006/relationships/image" Target="../media/image68.emf"/><Relationship Id="rId1" Type="http://schemas.openxmlformats.org/officeDocument/2006/relationships/slideLayout" Target="../slideLayouts/slideLayout17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WMF"/><Relationship Id="rId9" Type="http://schemas.openxmlformats.org/officeDocument/2006/relationships/image" Target="../media/image67.emf"/></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6.png"/><Relationship Id="rId3" Type="http://schemas.openxmlformats.org/officeDocument/2006/relationships/image" Target="../media/image74.WMF"/><Relationship Id="rId7" Type="http://schemas.openxmlformats.org/officeDocument/2006/relationships/image" Target="../media/image67.emf"/><Relationship Id="rId12" Type="http://schemas.openxmlformats.org/officeDocument/2006/relationships/image" Target="../media/image75.jpeg"/><Relationship Id="rId2" Type="http://schemas.openxmlformats.org/officeDocument/2006/relationships/slide" Target="slide14.xml"/><Relationship Id="rId1" Type="http://schemas.openxmlformats.org/officeDocument/2006/relationships/slideLayout" Target="../slideLayouts/slideLayout173.xml"/><Relationship Id="rId6" Type="http://schemas.openxmlformats.org/officeDocument/2006/relationships/image" Target="../media/image69.WMF"/><Relationship Id="rId11" Type="http://schemas.openxmlformats.org/officeDocument/2006/relationships/image" Target="../media/image73.png"/><Relationship Id="rId5" Type="http://schemas.openxmlformats.org/officeDocument/2006/relationships/image" Target="../media/image65.PNG"/><Relationship Id="rId10" Type="http://schemas.openxmlformats.org/officeDocument/2006/relationships/image" Target="../media/image72.png"/><Relationship Id="rId4" Type="http://schemas.openxmlformats.org/officeDocument/2006/relationships/image" Target="../media/image68.emf"/><Relationship Id="rId9" Type="http://schemas.openxmlformats.org/officeDocument/2006/relationships/image" Target="../media/image71.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5.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5.PNG"/><Relationship Id="rId1" Type="http://schemas.openxmlformats.org/officeDocument/2006/relationships/slideLayout" Target="../slideLayouts/slideLayout173.xml"/><Relationship Id="rId6" Type="http://schemas.openxmlformats.org/officeDocument/2006/relationships/image" Target="../media/image80.WMF"/><Relationship Id="rId5" Type="http://schemas.openxmlformats.org/officeDocument/2006/relationships/image" Target="../media/image79.WMF"/><Relationship Id="rId4" Type="http://schemas.openxmlformats.org/officeDocument/2006/relationships/image" Target="../media/image78.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3.xml"/></Relationships>
</file>

<file path=ppt/slides/_rels/slide1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2.png"/><Relationship Id="rId7" Type="http://schemas.openxmlformats.org/officeDocument/2006/relationships/image" Target="../media/image85.jpeg"/><Relationship Id="rId2" Type="http://schemas.openxmlformats.org/officeDocument/2006/relationships/image" Target="../media/image81.png"/><Relationship Id="rId1" Type="http://schemas.openxmlformats.org/officeDocument/2006/relationships/slideLayout" Target="../slideLayouts/slideLayout258.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 Id="rId5" Type="http://schemas.openxmlformats.org/officeDocument/2006/relationships/image" Target="../media/image29.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58.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5.xml"/></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88.png"/><Relationship Id="rId1" Type="http://schemas.openxmlformats.org/officeDocument/2006/relationships/slideLayout" Target="../slideLayouts/slideLayout126.xml"/><Relationship Id="rId4" Type="http://schemas.openxmlformats.org/officeDocument/2006/relationships/image" Target="../media/image89.jpeg"/></Relationships>
</file>

<file path=ppt/slides/_rels/slide23.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65.PNG"/><Relationship Id="rId1" Type="http://schemas.openxmlformats.org/officeDocument/2006/relationships/slideLayout" Target="../slideLayouts/slideLayout160.xml"/><Relationship Id="rId4" Type="http://schemas.openxmlformats.org/officeDocument/2006/relationships/image" Target="../media/image91.WMF"/></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2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azure.microsoft.com/blog/2015/04/13/an-introduction-to-live-encoding-with-azure-media-services/" TargetMode="External"/><Relationship Id="rId1" Type="http://schemas.openxmlformats.org/officeDocument/2006/relationships/slideLayout" Target="../slideLayouts/slideLayout126.xml"/></Relationships>
</file>

<file path=ppt/slides/_rels/slide2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azure.microsoft.com/blog/2015/04/14/dynamic-manifests-and-rendered-sub-clips/" TargetMode="External"/><Relationship Id="rId1" Type="http://schemas.openxmlformats.org/officeDocument/2006/relationships/slideLayout" Target="../slideLayouts/slideLayout126.xml"/></Relationships>
</file>

<file path=ppt/slides/_rels/slide2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hyperlink" Target="http://azure.microsoft.com/blog/2015/04/14/dynamic-manifests-and-rendered-sub-clips/" TargetMode="External"/><Relationship Id="rId1" Type="http://schemas.openxmlformats.org/officeDocument/2006/relationships/slideLayout" Target="../slideLayouts/slideLayout126.xml"/></Relationships>
</file>

<file path=ppt/slides/_rels/slide29.xml.rels><?xml version="1.0" encoding="UTF-8" standalone="yes"?>
<Relationships xmlns="http://schemas.openxmlformats.org/package/2006/relationships"><Relationship Id="rId8" Type="http://schemas.openxmlformats.org/officeDocument/2006/relationships/hyperlink" Target="https://www.nuget.org/packages/windowsazure.mediaservices/" TargetMode="External"/><Relationship Id="rId3" Type="http://schemas.openxmlformats.org/officeDocument/2006/relationships/hyperlink" Target="http://azure.microsoft.com/blog/topics/media-services/" TargetMode="External"/><Relationship Id="rId7" Type="http://schemas.openxmlformats.org/officeDocument/2006/relationships/hyperlink" Target="http://southworks.com/blog/author/mconverti/" TargetMode="External"/><Relationship Id="rId12" Type="http://schemas.openxmlformats.org/officeDocument/2006/relationships/hyperlink" Target="https://github.com/AzureMediaServicesSamples/" TargetMode="External"/><Relationship Id="rId2" Type="http://schemas.openxmlformats.org/officeDocument/2006/relationships/image" Target="../media/image89.jpeg"/><Relationship Id="rId1" Type="http://schemas.openxmlformats.org/officeDocument/2006/relationships/slideLayout" Target="../slideLayouts/slideLayout176.xml"/><Relationship Id="rId6" Type="http://schemas.openxmlformats.org/officeDocument/2006/relationships/hyperlink" Target="http://www.gtrifonov.com/" TargetMode="External"/><Relationship Id="rId11" Type="http://schemas.openxmlformats.org/officeDocument/2006/relationships/hyperlink" Target="https://github.com/Azure/azure-sdk-for-media-services-extensions/" TargetMode="External"/><Relationship Id="rId5" Type="http://schemas.openxmlformats.org/officeDocument/2006/relationships/hyperlink" Target="http://mingfeiy.com/" TargetMode="External"/><Relationship Id="rId10" Type="http://schemas.openxmlformats.org/officeDocument/2006/relationships/hyperlink" Target="https://github.com/Azure/azure-sdk-for-media-services/" TargetMode="External"/><Relationship Id="rId4" Type="http://schemas.openxmlformats.org/officeDocument/2006/relationships/hyperlink" Target="http://johndeutscher.com/" TargetMode="External"/><Relationship Id="rId9" Type="http://schemas.openxmlformats.org/officeDocument/2006/relationships/hyperlink" Target="https://www.nuget.org/packages/windowsazure.mediaservices.extensio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78.xml"/></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3.png"/><Relationship Id="rId12" Type="http://schemas.openxmlformats.org/officeDocument/2006/relationships/image" Target="../media/image36.png"/><Relationship Id="rId17" Type="http://schemas.openxmlformats.org/officeDocument/2006/relationships/image" Target="../media/image39.png"/><Relationship Id="rId2" Type="http://schemas.openxmlformats.org/officeDocument/2006/relationships/notesSlide" Target="../notesSlides/notesSlide2.xml"/><Relationship Id="rId16" Type="http://schemas.microsoft.com/office/2007/relationships/hdphoto" Target="../media/hdphoto5.wdp"/><Relationship Id="rId1" Type="http://schemas.openxmlformats.org/officeDocument/2006/relationships/slideLayout" Target="../slideLayouts/slideLayout178.xml"/><Relationship Id="rId6" Type="http://schemas.openxmlformats.org/officeDocument/2006/relationships/image" Target="../media/image32.png"/><Relationship Id="rId11" Type="http://schemas.microsoft.com/office/2007/relationships/hdphoto" Target="../media/hdphoto3.wdp"/><Relationship Id="rId5" Type="http://schemas.openxmlformats.org/officeDocument/2006/relationships/image" Target="../media/image31.png"/><Relationship Id="rId15" Type="http://schemas.openxmlformats.org/officeDocument/2006/relationships/image" Target="../media/image38.png"/><Relationship Id="rId10" Type="http://schemas.openxmlformats.org/officeDocument/2006/relationships/image" Target="../media/image35.png"/><Relationship Id="rId4" Type="http://schemas.openxmlformats.org/officeDocument/2006/relationships/image" Target="../media/image30.png"/><Relationship Id="rId9" Type="http://schemas.openxmlformats.org/officeDocument/2006/relationships/image" Target="../media/image34.png"/><Relationship Id="rId14" Type="http://schemas.microsoft.com/office/2007/relationships/hdphoto" Target="../media/hdphoto4.wdp"/></Relationships>
</file>

<file path=ppt/slides/_rels/slide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3.png"/><Relationship Id="rId3" Type="http://schemas.openxmlformats.org/officeDocument/2006/relationships/image" Target="../media/image40.png"/><Relationship Id="rId21" Type="http://schemas.openxmlformats.org/officeDocument/2006/relationships/image" Target="../media/image55.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2.png"/><Relationship Id="rId2" Type="http://schemas.openxmlformats.org/officeDocument/2006/relationships/notesSlide" Target="../notesSlides/notesSlide3.xml"/><Relationship Id="rId16" Type="http://schemas.microsoft.com/office/2007/relationships/hdphoto" Target="../media/hdphoto4.wdp"/><Relationship Id="rId20" Type="http://schemas.openxmlformats.org/officeDocument/2006/relationships/image" Target="../media/image9.png"/><Relationship Id="rId1" Type="http://schemas.openxmlformats.org/officeDocument/2006/relationships/slideLayout" Target="../slideLayouts/slideLayout226.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58.png"/><Relationship Id="rId5" Type="http://schemas.openxmlformats.org/officeDocument/2006/relationships/image" Target="../media/image42.png"/><Relationship Id="rId15" Type="http://schemas.openxmlformats.org/officeDocument/2006/relationships/image" Target="../media/image37.png"/><Relationship Id="rId23" Type="http://schemas.openxmlformats.org/officeDocument/2006/relationships/image" Target="../media/image57.png"/><Relationship Id="rId10" Type="http://schemas.openxmlformats.org/officeDocument/2006/relationships/image" Target="../media/image47.png"/><Relationship Id="rId19" Type="http://schemas.openxmlformats.org/officeDocument/2006/relationships/image" Target="../media/image54.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3.xml"/></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6.png"/><Relationship Id="rId1" Type="http://schemas.openxmlformats.org/officeDocument/2006/relationships/slideLayout" Target="../slideLayouts/slideLayout175.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174.xml"/><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638" y="2887662"/>
            <a:ext cx="11887200" cy="914400"/>
          </a:xfrm>
        </p:spPr>
        <p:txBody>
          <a:bodyPr/>
          <a:lstStyle/>
          <a:p>
            <a:r>
              <a:rPr lang="es-AR" sz="5400" dirty="0"/>
              <a:t>Construyendo aplicaciones Media con </a:t>
            </a:r>
            <a:r>
              <a:rPr lang="es-AR" sz="5400" dirty="0" smtClean="0"/>
              <a:t>Microsoft Azure </a:t>
            </a:r>
            <a:r>
              <a:rPr lang="es-AR" sz="5400" dirty="0"/>
              <a:t>Media </a:t>
            </a:r>
            <a:r>
              <a:rPr lang="es-AR" sz="5400" dirty="0" err="1"/>
              <a:t>Services</a:t>
            </a:r>
            <a:endParaRPr lang="en-US" sz="5400" dirty="0"/>
          </a:p>
        </p:txBody>
      </p:sp>
      <p:sp>
        <p:nvSpPr>
          <p:cNvPr id="3" name="Subtitle 2"/>
          <p:cNvSpPr>
            <a:spLocks noGrp="1"/>
          </p:cNvSpPr>
          <p:nvPr>
            <p:ph type="subTitle" idx="1"/>
          </p:nvPr>
        </p:nvSpPr>
        <p:spPr>
          <a:xfrm>
            <a:off x="274640" y="5021262"/>
            <a:ext cx="7315199" cy="1676401"/>
          </a:xfrm>
        </p:spPr>
        <p:txBody>
          <a:bodyPr/>
          <a:lstStyle/>
          <a:p>
            <a:r>
              <a:rPr lang="en-US" sz="2400" dirty="0" smtClean="0"/>
              <a:t>Mariano Vazquez</a:t>
            </a:r>
          </a:p>
          <a:p>
            <a:r>
              <a:rPr lang="en-US" sz="2000" dirty="0" smtClean="0">
                <a:hlinkClick r:id="rId2"/>
              </a:rPr>
              <a:t>mariano.vazquez@southworks.net</a:t>
            </a:r>
            <a:endParaRPr lang="en-US" sz="2000" dirty="0" smtClean="0"/>
          </a:p>
          <a:p>
            <a:r>
              <a:rPr lang="en-US" sz="2000" dirty="0">
                <a:hlinkClick r:id="rId3"/>
              </a:rPr>
              <a:t>@</a:t>
            </a:r>
            <a:r>
              <a:rPr lang="en-US" sz="2000" dirty="0" err="1">
                <a:hlinkClick r:id="rId3"/>
              </a:rPr>
              <a:t>marianodvazquez</a:t>
            </a:r>
            <a:endParaRPr lang="en-US" sz="2000" dirty="0" smtClean="0"/>
          </a:p>
          <a:p>
            <a:r>
              <a:rPr lang="en-US" sz="2000" dirty="0"/>
              <a:t>Software Developer</a:t>
            </a:r>
            <a:endParaRPr lang="en-US" sz="2000" dirty="0" smtClean="0"/>
          </a:p>
          <a:p>
            <a:r>
              <a:rPr lang="en-US" sz="2000" dirty="0"/>
              <a:t>Southworks</a:t>
            </a:r>
          </a:p>
        </p:txBody>
      </p:sp>
      <p:sp>
        <p:nvSpPr>
          <p:cNvPr id="4" name="Subtitle 2"/>
          <p:cNvSpPr txBox="1">
            <a:spLocks/>
          </p:cNvSpPr>
          <p:nvPr/>
        </p:nvSpPr>
        <p:spPr>
          <a:xfrm>
            <a:off x="4389437" y="5021262"/>
            <a:ext cx="7315199" cy="1676401"/>
          </a:xfrm>
          <a:prstGeom prst="rect">
            <a:avLst/>
          </a:prstGeom>
        </p:spPr>
        <p:txBody>
          <a:bodyPr vert="horz" lIns="182880" tIns="146304" rIns="182880" bIns="146304" rtlCol="0" anchor="b">
            <a:noAutofit/>
          </a:bodyPr>
          <a:lstStyle>
            <a:lvl1pPr marL="0" indent="0" algn="l" defTabSz="914166" rtl="0" eaLnBrk="1" latinLnBrk="0" hangingPunct="1">
              <a:lnSpc>
                <a:spcPct val="90000"/>
              </a:lnSpc>
              <a:spcBef>
                <a:spcPts val="0"/>
              </a:spcBef>
              <a:buFont typeface="Arial" pitchFamily="34" charset="0"/>
              <a:buNone/>
              <a:defRPr sz="2800" b="0" kern="1200" spc="-52" baseline="0">
                <a:gradFill>
                  <a:gsLst>
                    <a:gs pos="0">
                      <a:schemeClr val="tx1">
                        <a:lumMod val="75000"/>
                        <a:lumOff val="25000"/>
                      </a:schemeClr>
                    </a:gs>
                    <a:gs pos="100000">
                      <a:schemeClr val="tx1">
                        <a:lumMod val="75000"/>
                        <a:lumOff val="25000"/>
                      </a:schemeClr>
                    </a:gs>
                  </a:gsLst>
                  <a:lin ang="5400000" scaled="0"/>
                </a:gradFill>
                <a:latin typeface="+mn-lt"/>
                <a:ea typeface="+mn-ea"/>
                <a:cs typeface="Segoe UI" pitchFamily="34" charset="0"/>
              </a:defRPr>
            </a:lvl1pPr>
            <a:lvl2pPr marL="466207" indent="0" algn="ctr" defTabSz="914166"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32411" indent="0" algn="ctr" defTabSz="914166"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98619"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64824" indent="0" algn="ctr" defTabSz="914166" rtl="0" eaLnBrk="1" latinLnBrk="0" hangingPunct="1">
              <a:spcBef>
                <a:spcPct val="20000"/>
              </a:spcBef>
              <a:buFont typeface="Arial" pitchFamily="34" charset="0"/>
              <a:buNone/>
              <a:defRPr sz="1800" kern="1200">
                <a:solidFill>
                  <a:schemeClr val="tx1">
                    <a:tint val="75000"/>
                  </a:schemeClr>
                </a:solidFill>
                <a:latin typeface="+mn-lt"/>
                <a:ea typeface="+mn-ea"/>
                <a:cs typeface="+mn-cs"/>
              </a:defRPr>
            </a:lvl5pPr>
            <a:lvl6pPr marL="2331032"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97234"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63441"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729649" indent="0" algn="ctr" defTabSz="914166"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dirty="0" smtClean="0"/>
              <a:t>Mariano Converti</a:t>
            </a:r>
          </a:p>
          <a:p>
            <a:r>
              <a:rPr lang="en-US" sz="2000" dirty="0" smtClean="0">
                <a:hlinkClick r:id="rId4"/>
              </a:rPr>
              <a:t>mariano.converti@southworks.net</a:t>
            </a:r>
            <a:endParaRPr lang="en-US" sz="2000" dirty="0" smtClean="0"/>
          </a:p>
          <a:p>
            <a:r>
              <a:rPr lang="en-US" sz="2000" dirty="0" smtClean="0">
                <a:hlinkClick r:id="rId5"/>
              </a:rPr>
              <a:t>@</a:t>
            </a:r>
            <a:r>
              <a:rPr lang="en-US" sz="2000" dirty="0" err="1" smtClean="0">
                <a:hlinkClick r:id="rId5"/>
              </a:rPr>
              <a:t>mconverti</a:t>
            </a:r>
            <a:endParaRPr lang="en-US" sz="2000" dirty="0" smtClean="0"/>
          </a:p>
          <a:p>
            <a:r>
              <a:rPr lang="en-US" sz="2000" dirty="0" smtClean="0"/>
              <a:t>Technical Lead</a:t>
            </a:r>
          </a:p>
          <a:p>
            <a:r>
              <a:rPr lang="en-US" sz="2000" dirty="0" smtClean="0"/>
              <a:t>Southworks</a:t>
            </a:r>
            <a:endParaRPr lang="en-US" sz="2000" dirty="0"/>
          </a:p>
        </p:txBody>
      </p:sp>
      <p:grpSp>
        <p:nvGrpSpPr>
          <p:cNvPr id="8" name="Group 7"/>
          <p:cNvGrpSpPr/>
          <p:nvPr/>
        </p:nvGrpSpPr>
        <p:grpSpPr>
          <a:xfrm>
            <a:off x="10104437" y="5326062"/>
            <a:ext cx="2057400" cy="1389888"/>
            <a:chOff x="10382445" y="5608054"/>
            <a:chExt cx="2057400" cy="1389888"/>
          </a:xfrm>
        </p:grpSpPr>
        <p:sp>
          <p:nvSpPr>
            <p:cNvPr id="5" name="Rectangle 4"/>
            <p:cNvSpPr/>
            <p:nvPr/>
          </p:nvSpPr>
          <p:spPr bwMode="auto">
            <a:xfrm>
              <a:off x="10382445" y="5608054"/>
              <a:ext cx="2057400" cy="13898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s-AR" sz="1600" spc="-102" dirty="0">
                <a:gradFill>
                  <a:gsLst>
                    <a:gs pos="0">
                      <a:srgbClr val="FFFFFF"/>
                    </a:gs>
                    <a:gs pos="100000">
                      <a:srgbClr val="FFFFFF"/>
                    </a:gs>
                  </a:gsLst>
                  <a:lin ang="5400000" scaled="0"/>
                </a:gradFill>
                <a:ea typeface="Segoe UI" pitchFamily="34" charset="0"/>
                <a:cs typeface="Segoe UI" pitchFamily="34" charset="0"/>
              </a:endParaRPr>
            </a:p>
          </p:txBody>
        </p:sp>
        <p:pic>
          <p:nvPicPr>
            <p:cNvPr id="7" name="Content Placeholder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82445" y="5608054"/>
              <a:ext cx="2054030" cy="1386471"/>
            </a:xfrm>
            <a:prstGeom prst="rect">
              <a:avLst/>
            </a:prstGeom>
          </p:spPr>
        </p:pic>
      </p:grpSp>
    </p:spTree>
    <p:extLst>
      <p:ext uri="{BB962C8B-B14F-4D97-AF65-F5344CB8AC3E}">
        <p14:creationId xmlns:p14="http://schemas.microsoft.com/office/powerpoint/2010/main" val="404653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2519480" y="3663375"/>
            <a:ext cx="2643598" cy="35032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697" y="3662130"/>
            <a:ext cx="693164" cy="69316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5508" y="3687032"/>
            <a:ext cx="693164" cy="69316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034" y="3662130"/>
            <a:ext cx="693164" cy="693164"/>
          </a:xfrm>
          <a:prstGeom prst="rect">
            <a:avLst/>
          </a:prstGeom>
        </p:spPr>
      </p:pic>
      <p:cxnSp>
        <p:nvCxnSpPr>
          <p:cNvPr id="24" name="Straight Arrow Connector 23"/>
          <p:cNvCxnSpPr/>
          <p:nvPr/>
        </p:nvCxnSpPr>
        <p:spPr>
          <a:xfrm flipV="1">
            <a:off x="5268734" y="3787095"/>
            <a:ext cx="3706088" cy="46166"/>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6187970" y="3663375"/>
            <a:ext cx="1702466" cy="306310"/>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smtClean="0">
                <a:gradFill>
                  <a:gsLst>
                    <a:gs pos="0">
                      <a:srgbClr val="FFFFFF"/>
                    </a:gs>
                    <a:gs pos="100000">
                      <a:srgbClr val="FFFFFF"/>
                    </a:gs>
                  </a:gsLst>
                  <a:lin ang="5400000" scaled="0"/>
                </a:gradFill>
                <a:ea typeface="Segoe UI" pitchFamily="34" charset="0"/>
                <a:cs typeface="Segoe UI" pitchFamily="34" charset="0"/>
              </a:rPr>
              <a:t>Encode</a:t>
            </a: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7141" y="3521964"/>
            <a:ext cx="587582" cy="587582"/>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030844" y="3529995"/>
            <a:ext cx="693164" cy="693164"/>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131325" y="3486679"/>
            <a:ext cx="693164" cy="693164"/>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231806" y="3454224"/>
            <a:ext cx="693164" cy="693164"/>
          </a:xfrm>
          <a:prstGeom prst="rect">
            <a:avLst/>
          </a:prstGeom>
        </p:spPr>
      </p:pic>
      <p:grpSp>
        <p:nvGrpSpPr>
          <p:cNvPr id="4" name="Group 3"/>
          <p:cNvGrpSpPr/>
          <p:nvPr/>
        </p:nvGrpSpPr>
        <p:grpSpPr>
          <a:xfrm>
            <a:off x="9805159" y="3461071"/>
            <a:ext cx="1594678" cy="964061"/>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Azure Blob</a:t>
              </a:r>
            </a:p>
          </p:txBody>
        </p:sp>
      </p:grpSp>
      <p:grpSp>
        <p:nvGrpSpPr>
          <p:cNvPr id="40" name="Group 39"/>
          <p:cNvGrpSpPr/>
          <p:nvPr/>
        </p:nvGrpSpPr>
        <p:grpSpPr>
          <a:xfrm>
            <a:off x="1028624" y="3523801"/>
            <a:ext cx="1594678" cy="964061"/>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Azure Blob</a:t>
              </a:r>
            </a:p>
          </p:txBody>
        </p:sp>
      </p:grpSp>
      <p:sp>
        <p:nvSpPr>
          <p:cNvPr id="37" name="TextBox 36"/>
          <p:cNvSpPr txBox="1"/>
          <p:nvPr/>
        </p:nvSpPr>
        <p:spPr>
          <a:xfrm>
            <a:off x="2424973" y="3284502"/>
            <a:ext cx="895117" cy="489365"/>
          </a:xfrm>
          <a:prstGeom prst="rect">
            <a:avLst/>
          </a:prstGeom>
          <a:noFill/>
        </p:spPr>
        <p:txBody>
          <a:bodyPr wrap="none" lIns="182880" tIns="146304" rIns="182880" bIns="146304" rtlCol="0">
            <a:spAutoFit/>
          </a:bodyPr>
          <a:lstStyle/>
          <a:p>
            <a:pPr>
              <a:lnSpc>
                <a:spcPct val="90000"/>
              </a:lnSpc>
              <a:spcAft>
                <a:spcPts val="600"/>
              </a:spcAft>
            </a:pPr>
            <a:r>
              <a:rPr lang="en-US" sz="1400" dirty="0" smtClean="0">
                <a:gradFill>
                  <a:gsLst>
                    <a:gs pos="2917">
                      <a:srgbClr val="000000"/>
                    </a:gs>
                    <a:gs pos="30000">
                      <a:srgbClr val="000000"/>
                    </a:gs>
                  </a:gsLst>
                  <a:lin ang="5400000" scaled="0"/>
                </a:gradFill>
              </a:rPr>
              <a:t>Queue</a:t>
            </a:r>
          </a:p>
        </p:txBody>
      </p:sp>
      <p:sp>
        <p:nvSpPr>
          <p:cNvPr id="21"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#2: </a:t>
            </a:r>
            <a:r>
              <a:rPr lang="en-US" dirty="0"/>
              <a:t>Encoding, </a:t>
            </a:r>
            <a:r>
              <a:rPr lang="en-US" dirty="0" smtClean="0"/>
              <a:t>Packaging, </a:t>
            </a:r>
            <a:r>
              <a:rPr lang="en-US" dirty="0" err="1" smtClean="0"/>
              <a:t>Encriptación</a:t>
            </a:r>
            <a:endParaRPr lang="es-AR" dirty="0"/>
          </a:p>
        </p:txBody>
      </p:sp>
    </p:spTree>
    <p:extLst>
      <p:ext uri="{BB962C8B-B14F-4D97-AF65-F5344CB8AC3E}">
        <p14:creationId xmlns:p14="http://schemas.microsoft.com/office/powerpoint/2010/main" val="2212638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5" grpId="0" animBg="1"/>
      <p:bldP spid="3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374937" y="3395664"/>
            <a:ext cx="10028239" cy="3497263"/>
          </a:xfrm>
        </p:spPr>
        <p:txBody>
          <a:bodyPr/>
          <a:lstStyle/>
          <a:p>
            <a:pPr marL="0" indent="0">
              <a:buNone/>
            </a:pPr>
            <a:r>
              <a:rPr lang="es-AR" sz="2400" dirty="0" smtClean="0">
                <a:latin typeface="+mn-lt"/>
              </a:rPr>
              <a:t>Azure Media </a:t>
            </a:r>
            <a:r>
              <a:rPr lang="es-AR" sz="2400" dirty="0" err="1" smtClean="0">
                <a:latin typeface="+mn-lt"/>
              </a:rPr>
              <a:t>Encoder</a:t>
            </a:r>
            <a:endParaRPr lang="es-AR" sz="2400" dirty="0" smtClean="0">
              <a:latin typeface="+mn-lt"/>
            </a:endParaRPr>
          </a:p>
          <a:p>
            <a:pPr marL="342900" indent="-342900">
              <a:buFont typeface="Arial" panose="020B0604020202020204" pitchFamily="34" charset="0"/>
              <a:buChar char="•"/>
            </a:pPr>
            <a:r>
              <a:rPr lang="es-AR" sz="2000" dirty="0" smtClean="0">
                <a:latin typeface="+mn-lt"/>
              </a:rPr>
              <a:t>Soporte para H.264, VC-1 video </a:t>
            </a:r>
            <a:r>
              <a:rPr lang="es-AR" sz="2000" dirty="0" err="1" smtClean="0">
                <a:latin typeface="+mn-lt"/>
              </a:rPr>
              <a:t>encoding</a:t>
            </a:r>
            <a:endParaRPr lang="es-AR" sz="2000" dirty="0" smtClean="0">
              <a:latin typeface="+mn-lt"/>
            </a:endParaRPr>
          </a:p>
          <a:p>
            <a:pPr marL="342900" indent="-342900">
              <a:buFont typeface="Arial" panose="020B0604020202020204" pitchFamily="34" charset="0"/>
              <a:buChar char="•"/>
            </a:pPr>
            <a:r>
              <a:rPr lang="es-AR" sz="2000" dirty="0" smtClean="0">
                <a:latin typeface="+mn-lt"/>
              </a:rPr>
              <a:t>Soporte para AAC-LC, HE-AAC, Dolby DD+, WMA audio </a:t>
            </a:r>
            <a:r>
              <a:rPr lang="es-AR" sz="2000" dirty="0" err="1" smtClean="0">
                <a:latin typeface="+mn-lt"/>
              </a:rPr>
              <a:t>encoding</a:t>
            </a:r>
            <a:endParaRPr lang="es-AR" sz="2000" dirty="0" smtClean="0">
              <a:latin typeface="+mn-lt"/>
            </a:endParaRPr>
          </a:p>
          <a:p>
            <a:pPr marL="342900" indent="-342900">
              <a:buFont typeface="Arial" panose="020B0604020202020204" pitchFamily="34" charset="0"/>
              <a:buChar char="•"/>
            </a:pPr>
            <a:r>
              <a:rPr lang="es-AR" sz="2000" dirty="0" err="1" smtClean="0">
                <a:latin typeface="+mn-lt"/>
              </a:rPr>
              <a:t>Packaging</a:t>
            </a:r>
            <a:r>
              <a:rPr lang="es-AR" sz="2000" dirty="0" smtClean="0">
                <a:latin typeface="+mn-lt"/>
              </a:rPr>
              <a:t> a MP4, </a:t>
            </a:r>
            <a:r>
              <a:rPr lang="es-AR" sz="2000" dirty="0" err="1" smtClean="0">
                <a:latin typeface="+mn-lt"/>
              </a:rPr>
              <a:t>Smooth</a:t>
            </a:r>
            <a:r>
              <a:rPr lang="es-AR" sz="2000" dirty="0" smtClean="0">
                <a:latin typeface="+mn-lt"/>
              </a:rPr>
              <a:t> </a:t>
            </a:r>
            <a:r>
              <a:rPr lang="es-AR" sz="2000" dirty="0" err="1" smtClean="0">
                <a:latin typeface="+mn-lt"/>
              </a:rPr>
              <a:t>Streaming</a:t>
            </a:r>
            <a:r>
              <a:rPr lang="es-AR" sz="2000" dirty="0" smtClean="0">
                <a:latin typeface="+mn-lt"/>
              </a:rPr>
              <a:t>, Http-Live-</a:t>
            </a:r>
            <a:r>
              <a:rPr lang="es-AR" sz="2000" dirty="0" err="1" smtClean="0">
                <a:latin typeface="+mn-lt"/>
              </a:rPr>
              <a:t>Streaming</a:t>
            </a:r>
            <a:r>
              <a:rPr lang="es-AR" sz="2000" dirty="0" smtClean="0">
                <a:latin typeface="+mn-lt"/>
              </a:rPr>
              <a:t> </a:t>
            </a:r>
          </a:p>
          <a:p>
            <a:pPr marL="342900" indent="-342900">
              <a:buFont typeface="Arial" panose="020B0604020202020204" pitchFamily="34" charset="0"/>
              <a:buChar char="•"/>
            </a:pPr>
            <a:r>
              <a:rPr lang="es-AR" sz="2000" dirty="0" smtClean="0">
                <a:latin typeface="+mn-lt"/>
              </a:rPr>
              <a:t>Encriptación con </a:t>
            </a:r>
            <a:r>
              <a:rPr lang="es-AR" sz="2000" dirty="0" err="1" smtClean="0">
                <a:latin typeface="+mn-lt"/>
              </a:rPr>
              <a:t>PlayReady</a:t>
            </a:r>
            <a:r>
              <a:rPr lang="es-AR" sz="2000" dirty="0" smtClean="0">
                <a:latin typeface="+mn-lt"/>
              </a:rPr>
              <a:t>, </a:t>
            </a:r>
            <a:r>
              <a:rPr lang="es-AR" sz="2000" dirty="0" err="1" smtClean="0">
                <a:latin typeface="+mn-lt"/>
              </a:rPr>
              <a:t>Common</a:t>
            </a:r>
            <a:r>
              <a:rPr lang="es-AR" sz="2000" dirty="0" smtClean="0">
                <a:latin typeface="+mn-lt"/>
              </a:rPr>
              <a:t> </a:t>
            </a:r>
            <a:r>
              <a:rPr lang="es-AR" sz="2000" dirty="0" err="1" smtClean="0">
                <a:latin typeface="+mn-lt"/>
              </a:rPr>
              <a:t>Encryption</a:t>
            </a:r>
            <a:r>
              <a:rPr lang="es-AR" sz="2000" dirty="0" smtClean="0">
                <a:latin typeface="+mn-lt"/>
              </a:rPr>
              <a:t>, AES</a:t>
            </a:r>
          </a:p>
          <a:p>
            <a:pPr marL="0" indent="0">
              <a:buNone/>
            </a:pPr>
            <a:endParaRPr lang="es-AR" sz="1600" dirty="0"/>
          </a:p>
          <a:p>
            <a:r>
              <a:rPr lang="es-AR" sz="2400" dirty="0" smtClean="0">
                <a:latin typeface="+mn-lt"/>
              </a:rPr>
              <a:t>Otros Media </a:t>
            </a:r>
            <a:r>
              <a:rPr lang="es-AR" sz="2400" dirty="0" err="1" smtClean="0">
                <a:latin typeface="+mn-lt"/>
              </a:rPr>
              <a:t>Processors</a:t>
            </a:r>
            <a:r>
              <a:rPr lang="es-AR" sz="2400" dirty="0" smtClean="0">
                <a:latin typeface="+mn-lt"/>
              </a:rPr>
              <a:t> </a:t>
            </a:r>
            <a:r>
              <a:rPr lang="es-AR" sz="2400" dirty="0" err="1" smtClean="0">
                <a:latin typeface="+mn-lt"/>
              </a:rPr>
              <a:t>disposibles</a:t>
            </a:r>
            <a:endParaRPr lang="es-AR" sz="2400" dirty="0" smtClean="0">
              <a:latin typeface="+mn-lt"/>
            </a:endParaRPr>
          </a:p>
          <a:p>
            <a:pPr marL="342900" indent="-342900">
              <a:buFont typeface="Arial" pitchFamily="34" charset="0"/>
              <a:buChar char="•"/>
            </a:pPr>
            <a:r>
              <a:rPr lang="es-AR" sz="2000" dirty="0">
                <a:latin typeface="+mn-lt"/>
              </a:rPr>
              <a:t>Media </a:t>
            </a:r>
            <a:r>
              <a:rPr lang="es-AR" sz="2000" dirty="0" err="1">
                <a:latin typeface="+mn-lt"/>
              </a:rPr>
              <a:t>Encoder</a:t>
            </a:r>
            <a:r>
              <a:rPr lang="es-AR" sz="2000" dirty="0">
                <a:latin typeface="+mn-lt"/>
              </a:rPr>
              <a:t> Premium </a:t>
            </a:r>
            <a:r>
              <a:rPr lang="es-AR" sz="2000" dirty="0" err="1" smtClean="0">
                <a:latin typeface="+mn-lt"/>
              </a:rPr>
              <a:t>Workflow</a:t>
            </a:r>
            <a:endParaRPr lang="es-AR" sz="2000" dirty="0">
              <a:latin typeface="+mn-lt"/>
            </a:endParaRPr>
          </a:p>
          <a:p>
            <a:pPr marL="342900" indent="-342900">
              <a:buFont typeface="Arial" pitchFamily="34" charset="0"/>
              <a:buChar char="•"/>
            </a:pPr>
            <a:r>
              <a:rPr lang="es-AR" sz="2000" dirty="0" smtClean="0">
                <a:latin typeface="+mn-lt"/>
              </a:rPr>
              <a:t>Azure </a:t>
            </a:r>
            <a:r>
              <a:rPr lang="es-AR" sz="2000" dirty="0">
                <a:latin typeface="+mn-lt"/>
              </a:rPr>
              <a:t>Media </a:t>
            </a:r>
            <a:r>
              <a:rPr lang="es-AR" sz="2000" dirty="0" err="1" smtClean="0">
                <a:latin typeface="+mn-lt"/>
              </a:rPr>
              <a:t>Indexer</a:t>
            </a:r>
            <a:endParaRPr lang="es-AR" sz="2400" dirty="0">
              <a:latin typeface="+mn-lt"/>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1483672"/>
            <a:ext cx="693164" cy="693164"/>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2143936"/>
            <a:ext cx="693164" cy="693164"/>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5282" y="2832959"/>
            <a:ext cx="693164" cy="693164"/>
          </a:xfrm>
          <a:prstGeom prst="rect">
            <a:avLst/>
          </a:prstGeom>
        </p:spPr>
      </p:pic>
      <p:cxnSp>
        <p:nvCxnSpPr>
          <p:cNvPr id="19" name="Straight Arrow Connector 18"/>
          <p:cNvCxnSpPr/>
          <p:nvPr/>
        </p:nvCxnSpPr>
        <p:spPr>
          <a:xfrm flipV="1">
            <a:off x="4081770" y="1830253"/>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bwMode="auto">
          <a:xfrm>
            <a:off x="5222178" y="1706534"/>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4175" y="1559309"/>
            <a:ext cx="622922" cy="622922"/>
          </a:xfrm>
          <a:prstGeom prst="rect">
            <a:avLst/>
          </a:prstGeom>
        </p:spPr>
      </p:pic>
      <p:cxnSp>
        <p:nvCxnSpPr>
          <p:cNvPr id="24" name="Straight Arrow Connector 23"/>
          <p:cNvCxnSpPr/>
          <p:nvPr/>
        </p:nvCxnSpPr>
        <p:spPr>
          <a:xfrm flipV="1">
            <a:off x="4081770" y="2509294"/>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222178" y="2385575"/>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6502" y="2226875"/>
            <a:ext cx="622922" cy="622922"/>
          </a:xfrm>
          <a:prstGeom prst="rect">
            <a:avLst/>
          </a:prstGeom>
        </p:spPr>
      </p:pic>
      <p:cxnSp>
        <p:nvCxnSpPr>
          <p:cNvPr id="28" name="Straight Arrow Connector 27"/>
          <p:cNvCxnSpPr/>
          <p:nvPr/>
        </p:nvCxnSpPr>
        <p:spPr>
          <a:xfrm flipV="1">
            <a:off x="4081770" y="3197596"/>
            <a:ext cx="3927260" cy="1"/>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bwMode="auto">
          <a:xfrm>
            <a:off x="5222178" y="3073877"/>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30" name="Pictur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7767" y="2921097"/>
            <a:ext cx="622922" cy="622922"/>
          </a:xfrm>
          <a:prstGeom prst="rect">
            <a:avLst/>
          </a:prstGeom>
        </p:spPr>
      </p:pic>
      <p:pic>
        <p:nvPicPr>
          <p:cNvPr id="31" name="Picture 30"/>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02354" y="1548169"/>
            <a:ext cx="693164" cy="693164"/>
          </a:xfrm>
          <a:prstGeom prst="rect">
            <a:avLst/>
          </a:prstGeom>
        </p:spPr>
      </p:pic>
      <p:pic>
        <p:nvPicPr>
          <p:cNvPr id="32" name="Picture 31"/>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65052" y="2252195"/>
            <a:ext cx="693164" cy="693164"/>
          </a:xfrm>
          <a:prstGeom prst="rect">
            <a:avLst/>
          </a:prstGeom>
        </p:spPr>
      </p:pic>
      <p:pic>
        <p:nvPicPr>
          <p:cNvPr id="33" name="Picture 3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65052" y="2880450"/>
            <a:ext cx="693164" cy="693164"/>
          </a:xfrm>
          <a:prstGeom prst="rect">
            <a:avLst/>
          </a:prstGeom>
        </p:spPr>
      </p:pic>
      <p:pic>
        <p:nvPicPr>
          <p:cNvPr id="34" name="Picture 33"/>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65533" y="2208879"/>
            <a:ext cx="693164" cy="693164"/>
          </a:xfrm>
          <a:prstGeom prst="rect">
            <a:avLst/>
          </a:prstGeom>
        </p:spPr>
      </p:pic>
      <p:pic>
        <p:nvPicPr>
          <p:cNvPr id="35" name="Picture 34"/>
          <p:cNvPicPr>
            <a:picLocks noChangeAspect="1"/>
          </p:cNvPicPr>
          <p:nvPr/>
        </p:nvPicPr>
        <p:blipFill>
          <a:blip r:embed="rId3">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266014" y="2176424"/>
            <a:ext cx="693164" cy="693164"/>
          </a:xfrm>
          <a:prstGeom prst="rect">
            <a:avLst/>
          </a:prstGeom>
        </p:spPr>
      </p:pic>
      <p:grpSp>
        <p:nvGrpSpPr>
          <p:cNvPr id="4" name="Group 3"/>
          <p:cNvGrpSpPr/>
          <p:nvPr/>
        </p:nvGrpSpPr>
        <p:grpSpPr>
          <a:xfrm>
            <a:off x="8918634" y="2161071"/>
            <a:ext cx="1594678" cy="964061"/>
            <a:chOff x="8918634" y="2161071"/>
            <a:chExt cx="1594678" cy="964061"/>
          </a:xfrm>
        </p:grpSpPr>
        <p:pic>
          <p:nvPicPr>
            <p:cNvPr id="36" name="Picture 35"/>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39" name="TextBox 38"/>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grpSp>
      <p:grpSp>
        <p:nvGrpSpPr>
          <p:cNvPr id="40" name="Group 39"/>
          <p:cNvGrpSpPr/>
          <p:nvPr/>
        </p:nvGrpSpPr>
        <p:grpSpPr>
          <a:xfrm>
            <a:off x="2054393" y="2143936"/>
            <a:ext cx="1594678" cy="964061"/>
            <a:chOff x="8918634" y="2161071"/>
            <a:chExt cx="1594678" cy="964061"/>
          </a:xfrm>
        </p:grpSpPr>
        <p:pic>
          <p:nvPicPr>
            <p:cNvPr id="41" name="Picture 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918634" y="2161071"/>
              <a:ext cx="1180952" cy="774603"/>
            </a:xfrm>
            <a:prstGeom prst="rect">
              <a:avLst/>
            </a:prstGeom>
          </p:spPr>
        </p:pic>
        <p:sp>
          <p:nvSpPr>
            <p:cNvPr id="42" name="TextBox 41"/>
            <p:cNvSpPr txBox="1"/>
            <p:nvPr/>
          </p:nvSpPr>
          <p:spPr>
            <a:xfrm>
              <a:off x="9283936" y="2635767"/>
              <a:ext cx="1229376"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grpSp>
      <p:sp>
        <p:nvSpPr>
          <p:cNvPr id="37" name="TextBox 36"/>
          <p:cNvSpPr txBox="1"/>
          <p:nvPr/>
        </p:nvSpPr>
        <p:spPr>
          <a:xfrm>
            <a:off x="5216177" y="1255297"/>
            <a:ext cx="1611660" cy="489365"/>
          </a:xfrm>
          <a:prstGeom prst="rect">
            <a:avLst/>
          </a:prstGeom>
          <a:noFill/>
        </p:spPr>
        <p:txBody>
          <a:bodyPr wrap="none" lIns="182880" tIns="146304" rIns="182880" bIns="146304" rtlCol="0">
            <a:spAutoFit/>
          </a:bodyPr>
          <a:lstStyle/>
          <a:p>
            <a:pPr>
              <a:lnSpc>
                <a:spcPct val="90000"/>
              </a:lnSpc>
              <a:spcAft>
                <a:spcPts val="600"/>
              </a:spcAft>
            </a:pPr>
            <a:r>
              <a:rPr lang="es-AR" sz="1400" dirty="0" err="1" smtClean="0">
                <a:gradFill>
                  <a:gsLst>
                    <a:gs pos="2917">
                      <a:srgbClr val="000000"/>
                    </a:gs>
                    <a:gs pos="30000">
                      <a:srgbClr val="000000"/>
                    </a:gs>
                  </a:gsLst>
                  <a:lin ang="5400000" scaled="0"/>
                </a:gradFill>
              </a:rPr>
              <a:t>Encoding</a:t>
            </a:r>
            <a:r>
              <a:rPr lang="es-AR" sz="1400" dirty="0" smtClean="0">
                <a:gradFill>
                  <a:gsLst>
                    <a:gs pos="2917">
                      <a:srgbClr val="000000"/>
                    </a:gs>
                    <a:gs pos="30000">
                      <a:srgbClr val="000000"/>
                    </a:gs>
                  </a:gsLst>
                  <a:lin ang="5400000" scaled="0"/>
                </a:gradFill>
              </a:rPr>
              <a:t> </a:t>
            </a:r>
            <a:r>
              <a:rPr lang="es-AR" sz="1400" dirty="0" err="1" smtClean="0">
                <a:gradFill>
                  <a:gsLst>
                    <a:gs pos="2917">
                      <a:srgbClr val="000000"/>
                    </a:gs>
                    <a:gs pos="30000">
                      <a:srgbClr val="000000"/>
                    </a:gs>
                  </a:gsLst>
                  <a:lin ang="5400000" scaled="0"/>
                </a:gradFill>
              </a:rPr>
              <a:t>Units</a:t>
            </a:r>
            <a:r>
              <a:rPr lang="es-AR" sz="1400" dirty="0" smtClean="0">
                <a:gradFill>
                  <a:gsLst>
                    <a:gs pos="2917">
                      <a:srgbClr val="000000"/>
                    </a:gs>
                    <a:gs pos="30000">
                      <a:srgbClr val="000000"/>
                    </a:gs>
                  </a:gsLst>
                  <a:lin ang="5400000" scaled="0"/>
                </a:gradFill>
              </a:rPr>
              <a:t> </a:t>
            </a:r>
          </a:p>
        </p:txBody>
      </p:sp>
      <p:sp>
        <p:nvSpPr>
          <p:cNvPr id="43"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#2: </a:t>
            </a:r>
            <a:r>
              <a:rPr lang="es-AR" dirty="0" err="1" smtClean="0"/>
              <a:t>Encoding</a:t>
            </a:r>
            <a:r>
              <a:rPr lang="es-AR" dirty="0" smtClean="0"/>
              <a:t>, </a:t>
            </a:r>
            <a:r>
              <a:rPr lang="es-AR" dirty="0" err="1" smtClean="0"/>
              <a:t>Packaging</a:t>
            </a:r>
            <a:r>
              <a:rPr lang="es-AR" dirty="0" smtClean="0"/>
              <a:t>, Encriptación</a:t>
            </a:r>
            <a:endParaRPr lang="es-AR" dirty="0"/>
          </a:p>
        </p:txBody>
      </p:sp>
    </p:spTree>
    <p:extLst>
      <p:ext uri="{BB962C8B-B14F-4D97-AF65-F5344CB8AC3E}">
        <p14:creationId xmlns:p14="http://schemas.microsoft.com/office/powerpoint/2010/main" val="15857195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par>
                          <p:cTn id="43" fill="hold">
                            <p:stCondLst>
                              <p:cond delay="1500"/>
                            </p:stCondLst>
                            <p:childTnLst>
                              <p:par>
                                <p:cTn id="44" presetID="10" presetClass="entr" presetSubtype="0"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childTnLst>
                          </p:cTn>
                        </p:par>
                        <p:par>
                          <p:cTn id="47" fill="hold">
                            <p:stCondLst>
                              <p:cond delay="2000"/>
                            </p:stCondLst>
                            <p:childTnLst>
                              <p:par>
                                <p:cTn id="48" presetID="22" presetClass="entr" presetSubtype="8"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par>
                                <p:cTn id="58" presetID="10" presetClass="entr" presetSubtype="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childTnLst>
                                </p:cTn>
                              </p:par>
                            </p:childTnLst>
                          </p:cTn>
                        </p:par>
                        <p:par>
                          <p:cTn id="61" fill="hold">
                            <p:stCondLst>
                              <p:cond delay="3000"/>
                            </p:stCondLst>
                            <p:childTnLst>
                              <p:par>
                                <p:cTn id="62" presetID="10" presetClass="entr" presetSubtype="0"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par>
                          <p:cTn id="65" fill="hold">
                            <p:stCondLst>
                              <p:cond delay="3500"/>
                            </p:stCondLst>
                            <p:childTnLst>
                              <p:par>
                                <p:cTn id="66" presetID="22" presetClass="entr" presetSubtype="8" fill="hold"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wipe(left)">
                                      <p:cBhvr>
                                        <p:cTn id="68" dur="500"/>
                                        <p:tgtEl>
                                          <p:spTgt spid="28"/>
                                        </p:tgtEl>
                                      </p:cBhvr>
                                    </p:animEffect>
                                  </p:childTnLst>
                                </p:cTn>
                              </p:par>
                            </p:childTnLst>
                          </p:cTn>
                        </p:par>
                        <p:par>
                          <p:cTn id="69" fill="hold">
                            <p:stCondLst>
                              <p:cond delay="4000"/>
                            </p:stCondLst>
                            <p:childTnLst>
                              <p:par>
                                <p:cTn id="70" presetID="10" presetClass="entr" presetSubtype="0" fill="hold"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
                                            <p:txEl>
                                              <p:pRg st="0" end="0"/>
                                            </p:txEl>
                                          </p:spTgt>
                                        </p:tgtEl>
                                        <p:attrNameLst>
                                          <p:attrName>style.visibility</p:attrName>
                                        </p:attrNameLst>
                                      </p:cBhvr>
                                      <p:to>
                                        <p:strVal val="visible"/>
                                      </p:to>
                                    </p:set>
                                    <p:animEffect transition="in" filter="fade">
                                      <p:cBhvr>
                                        <p:cTn id="77" dur="500"/>
                                        <p:tgtEl>
                                          <p:spTgt spid="3">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
                                            <p:txEl>
                                              <p:pRg st="1" end="1"/>
                                            </p:txEl>
                                          </p:spTgt>
                                        </p:tgtEl>
                                        <p:attrNameLst>
                                          <p:attrName>style.visibility</p:attrName>
                                        </p:attrNameLst>
                                      </p:cBhvr>
                                      <p:to>
                                        <p:strVal val="visible"/>
                                      </p:to>
                                    </p:set>
                                    <p:animEffect transition="in" filter="fade">
                                      <p:cBhvr>
                                        <p:cTn id="82" dur="500"/>
                                        <p:tgtEl>
                                          <p:spTgt spid="3">
                                            <p:txEl>
                                              <p:pRg st="1" end="1"/>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
                                            <p:txEl>
                                              <p:pRg st="2" end="2"/>
                                            </p:txEl>
                                          </p:spTgt>
                                        </p:tgtEl>
                                        <p:attrNameLst>
                                          <p:attrName>style.visibility</p:attrName>
                                        </p:attrNameLst>
                                      </p:cBhvr>
                                      <p:to>
                                        <p:strVal val="visible"/>
                                      </p:to>
                                    </p:set>
                                    <p:animEffect transition="in" filter="fade">
                                      <p:cBhvr>
                                        <p:cTn id="87" dur="500"/>
                                        <p:tgtEl>
                                          <p:spTgt spid="3">
                                            <p:txEl>
                                              <p:pRg st="2" end="2"/>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
                                            <p:txEl>
                                              <p:pRg st="3" end="3"/>
                                            </p:txEl>
                                          </p:spTgt>
                                        </p:tgtEl>
                                        <p:attrNameLst>
                                          <p:attrName>style.visibility</p:attrName>
                                        </p:attrNameLst>
                                      </p:cBhvr>
                                      <p:to>
                                        <p:strVal val="visible"/>
                                      </p:to>
                                    </p:set>
                                    <p:animEffect transition="in" filter="fade">
                                      <p:cBhvr>
                                        <p:cTn id="92" dur="500"/>
                                        <p:tgtEl>
                                          <p:spTgt spid="3">
                                            <p:txEl>
                                              <p:pRg st="3" end="3"/>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
                                            <p:txEl>
                                              <p:pRg st="4" end="4"/>
                                            </p:txEl>
                                          </p:spTgt>
                                        </p:tgtEl>
                                        <p:attrNameLst>
                                          <p:attrName>style.visibility</p:attrName>
                                        </p:attrNameLst>
                                      </p:cBhvr>
                                      <p:to>
                                        <p:strVal val="visible"/>
                                      </p:to>
                                    </p:set>
                                    <p:animEffect transition="in" filter="fade">
                                      <p:cBhvr>
                                        <p:cTn id="97" dur="500"/>
                                        <p:tgtEl>
                                          <p:spTgt spid="3">
                                            <p:txEl>
                                              <p:pRg st="4" end="4"/>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
                                            <p:txEl>
                                              <p:pRg st="6" end="6"/>
                                            </p:txEl>
                                          </p:spTgt>
                                        </p:tgtEl>
                                        <p:attrNameLst>
                                          <p:attrName>style.visibility</p:attrName>
                                        </p:attrNameLst>
                                      </p:cBhvr>
                                      <p:to>
                                        <p:strVal val="visible"/>
                                      </p:to>
                                    </p:set>
                                    <p:animEffect transition="in" filter="fade">
                                      <p:cBhvr>
                                        <p:cTn id="102" dur="500"/>
                                        <p:tgtEl>
                                          <p:spTgt spid="3">
                                            <p:txEl>
                                              <p:pRg st="6" end="6"/>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
                                            <p:txEl>
                                              <p:pRg st="7" end="7"/>
                                            </p:txEl>
                                          </p:spTgt>
                                        </p:tgtEl>
                                        <p:attrNameLst>
                                          <p:attrName>style.visibility</p:attrName>
                                        </p:attrNameLst>
                                      </p:cBhvr>
                                      <p:to>
                                        <p:strVal val="visible"/>
                                      </p:to>
                                    </p:set>
                                    <p:animEffect transition="in" filter="fade">
                                      <p:cBhvr>
                                        <p:cTn id="107" dur="500"/>
                                        <p:tgtEl>
                                          <p:spTgt spid="3">
                                            <p:txEl>
                                              <p:pRg st="7" end="7"/>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
                                            <p:txEl>
                                              <p:pRg st="8" end="8"/>
                                            </p:txEl>
                                          </p:spTgt>
                                        </p:tgtEl>
                                        <p:attrNameLst>
                                          <p:attrName>style.visibility</p:attrName>
                                        </p:attrNameLst>
                                      </p:cBhvr>
                                      <p:to>
                                        <p:strVal val="visible"/>
                                      </p:to>
                                    </p:set>
                                    <p:animEffect transition="in" filter="fade">
                                      <p:cBhvr>
                                        <p:cTn id="11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5" grpId="0" animBg="1"/>
      <p:bldP spid="29" grpId="0" animBg="1"/>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427037" y="2905009"/>
            <a:ext cx="9296401" cy="3716453"/>
          </a:xfrm>
        </p:spPr>
        <p:txBody>
          <a:bodyPr/>
          <a:lstStyle/>
          <a:p>
            <a:pPr>
              <a:buClr>
                <a:schemeClr val="accent2"/>
              </a:buClr>
              <a:buSzPct val="110000"/>
            </a:pPr>
            <a:r>
              <a:rPr lang="es-AR" sz="2400" dirty="0">
                <a:latin typeface="+mn-lt"/>
              </a:rPr>
              <a:t>Servicio de </a:t>
            </a:r>
            <a:r>
              <a:rPr lang="es-AR" sz="2400" dirty="0" err="1">
                <a:latin typeface="+mn-lt"/>
              </a:rPr>
              <a:t>streaming</a:t>
            </a:r>
            <a:r>
              <a:rPr lang="es-AR" sz="2400" dirty="0">
                <a:latin typeface="+mn-lt"/>
              </a:rPr>
              <a:t> manejado… funciona!</a:t>
            </a:r>
          </a:p>
          <a:p>
            <a:pPr marL="342900" lvl="1" indent="-342900">
              <a:buFont typeface="Arial" pitchFamily="34" charset="0"/>
              <a:buChar char="•"/>
            </a:pPr>
            <a:r>
              <a:rPr lang="es-AR" sz="2000" dirty="0"/>
              <a:t>Ancho de banda garantizado</a:t>
            </a:r>
          </a:p>
          <a:p>
            <a:pPr marL="342900" lvl="1" indent="-342900">
              <a:buFont typeface="Arial" pitchFamily="34" charset="0"/>
              <a:buChar char="•"/>
            </a:pPr>
            <a:r>
              <a:rPr lang="es-AR" sz="2000" dirty="0"/>
              <a:t>Auto recuperación, redundancia y </a:t>
            </a:r>
            <a:r>
              <a:rPr lang="es-AR" sz="2000" dirty="0" err="1"/>
              <a:t>failover</a:t>
            </a:r>
            <a:endParaRPr lang="es-AR" sz="2000" dirty="0"/>
          </a:p>
          <a:p>
            <a:pPr marL="342900" lvl="1" indent="-342900">
              <a:buFont typeface="Arial" pitchFamily="34" charset="0"/>
              <a:buChar char="•"/>
            </a:pPr>
            <a:r>
              <a:rPr lang="es-AR" sz="2000" dirty="0"/>
              <a:t>Soporte para </a:t>
            </a:r>
            <a:r>
              <a:rPr lang="es-AR" sz="2000" dirty="0"/>
              <a:t>múltiples </a:t>
            </a:r>
            <a:r>
              <a:rPr lang="es-AR" sz="2000" dirty="0" err="1"/>
              <a:t>origins</a:t>
            </a:r>
            <a:r>
              <a:rPr lang="es-AR" sz="2000" dirty="0"/>
              <a:t> con escalamiento </a:t>
            </a:r>
            <a:r>
              <a:rPr lang="es-AR" sz="2000" dirty="0"/>
              <a:t>independiente</a:t>
            </a:r>
          </a:p>
          <a:p>
            <a:pPr lvl="1"/>
            <a:endParaRPr lang="es-AR" sz="1600" dirty="0"/>
          </a:p>
          <a:p>
            <a:pPr>
              <a:buClr>
                <a:schemeClr val="accent2"/>
              </a:buClr>
              <a:buSzPct val="110000"/>
            </a:pPr>
            <a:r>
              <a:rPr lang="es-AR" sz="2400" dirty="0">
                <a:latin typeface="+mn-lt"/>
              </a:rPr>
              <a:t>Soporte para Azure CDN y 3rd </a:t>
            </a:r>
            <a:r>
              <a:rPr lang="es-AR" sz="2400" dirty="0" err="1">
                <a:latin typeface="+mn-lt"/>
              </a:rPr>
              <a:t>party</a:t>
            </a:r>
            <a:r>
              <a:rPr lang="es-AR" sz="2400" dirty="0">
                <a:latin typeface="+mn-lt"/>
              </a:rPr>
              <a:t> </a:t>
            </a:r>
            <a:r>
              <a:rPr lang="es-AR" sz="2400" dirty="0" err="1" smtClean="0">
                <a:latin typeface="+mn-lt"/>
              </a:rPr>
              <a:t>providers</a:t>
            </a:r>
            <a:endParaRPr lang="es-AR" sz="2400" dirty="0" smtClean="0">
              <a:latin typeface="+mn-lt"/>
            </a:endParaRPr>
          </a:p>
          <a:p>
            <a:pPr>
              <a:buClr>
                <a:schemeClr val="accent2"/>
              </a:buClr>
              <a:buSzPct val="110000"/>
            </a:pPr>
            <a:endParaRPr lang="es-AR" sz="1600" dirty="0">
              <a:latin typeface="+mn-lt"/>
            </a:endParaRPr>
          </a:p>
          <a:p>
            <a:pPr>
              <a:buClr>
                <a:schemeClr val="accent2"/>
              </a:buClr>
              <a:buSzPct val="110000"/>
            </a:pPr>
            <a:r>
              <a:rPr lang="es-AR" sz="2400" dirty="0">
                <a:latin typeface="+mn-lt"/>
              </a:rPr>
              <a:t>IP </a:t>
            </a:r>
            <a:r>
              <a:rPr lang="es-AR" sz="2400" dirty="0" err="1">
                <a:latin typeface="+mn-lt"/>
              </a:rPr>
              <a:t>whitelisting</a:t>
            </a:r>
            <a:endParaRPr lang="es-AR" sz="2400" dirty="0">
              <a:latin typeface="+mn-lt"/>
            </a:endParaRPr>
          </a:p>
        </p:txBody>
      </p:sp>
      <p:grpSp>
        <p:nvGrpSpPr>
          <p:cNvPr id="4" name="Group 3"/>
          <p:cNvGrpSpPr/>
          <p:nvPr/>
        </p:nvGrpSpPr>
        <p:grpSpPr>
          <a:xfrm>
            <a:off x="577245" y="1660889"/>
            <a:ext cx="4433667" cy="1009102"/>
            <a:chOff x="4302255" y="1808993"/>
            <a:chExt cx="6599962" cy="1394348"/>
          </a:xfrm>
        </p:grpSpPr>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2255" y="2012934"/>
              <a:ext cx="832802" cy="832803"/>
            </a:xfrm>
            <a:prstGeom prst="rect">
              <a:avLst/>
            </a:prstGeom>
          </p:spPr>
        </p:pic>
        <p:pic>
          <p:nvPicPr>
            <p:cNvPr id="24" name="Picture 2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40" name="Straight Arrow Connector 39"/>
            <p:cNvCxnSpPr>
              <a:endCxn id="24" idx="1"/>
            </p:cNvCxnSpPr>
            <p:nvPr/>
          </p:nvCxnSpPr>
          <p:spPr>
            <a:xfrm flipV="1">
              <a:off x="5141823" y="2353844"/>
              <a:ext cx="2936654" cy="32329"/>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auto">
            <a:xfrm>
              <a:off x="5893192"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1200" dirty="0" err="1" smtClean="0">
                  <a:gradFill>
                    <a:gsLst>
                      <a:gs pos="0">
                        <a:srgbClr val="FFFFFF"/>
                      </a:gs>
                      <a:gs pos="100000">
                        <a:srgbClr val="FFFFFF"/>
                      </a:gs>
                    </a:gsLst>
                    <a:lin ang="5400000" scaled="0"/>
                  </a:gradFill>
                  <a:ea typeface="Segoe UI" pitchFamily="34" charset="0"/>
                  <a:cs typeface="Segoe UI" pitchFamily="34" charset="0"/>
                </a:rPr>
                <a:t>Ingest</a:t>
              </a:r>
              <a:endParaRPr lang="es-AR"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p:cNvSpPr txBox="1"/>
            <p:nvPr/>
          </p:nvSpPr>
          <p:spPr>
            <a:xfrm>
              <a:off x="8435170" y="2527151"/>
              <a:ext cx="1830051" cy="676190"/>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a:t>
              </a:r>
            </a:p>
          </p:txBody>
        </p:sp>
        <p:sp>
          <p:nvSpPr>
            <p:cNvPr id="43" name="Rounded Rectangle 42"/>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Asset</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50035" y="1841981"/>
              <a:ext cx="652182" cy="652182"/>
            </a:xfrm>
            <a:prstGeom prst="rect">
              <a:avLst/>
            </a:prstGeom>
          </p:spPr>
        </p:pic>
      </p:grpSp>
      <p:cxnSp>
        <p:nvCxnSpPr>
          <p:cNvPr id="45" name="Straight Arrow Connector 44"/>
          <p:cNvCxnSpPr/>
          <p:nvPr/>
        </p:nvCxnSpPr>
        <p:spPr>
          <a:xfrm>
            <a:off x="4968116" y="1798783"/>
            <a:ext cx="2912758" cy="9700"/>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Rounded Rectangle 45"/>
          <p:cNvSpPr/>
          <p:nvPr/>
        </p:nvSpPr>
        <p:spPr bwMode="auto">
          <a:xfrm>
            <a:off x="5511696" y="1684763"/>
            <a:ext cx="1702466" cy="306310"/>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1400" dirty="0" err="1" smtClean="0">
                <a:gradFill>
                  <a:gsLst>
                    <a:gs pos="0">
                      <a:srgbClr val="FFFFFF"/>
                    </a:gs>
                    <a:gs pos="100000">
                      <a:srgbClr val="FFFFFF"/>
                    </a:gs>
                  </a:gsLst>
                  <a:lin ang="5400000" scaled="0"/>
                </a:gradFill>
                <a:ea typeface="Segoe UI" pitchFamily="34" charset="0"/>
                <a:cs typeface="Segoe UI" pitchFamily="34" charset="0"/>
              </a:rPr>
              <a:t>Encode</a:t>
            </a:r>
            <a:endParaRPr lang="es-AR" sz="1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2335" y="1484617"/>
            <a:ext cx="692026" cy="692026"/>
          </a:xfrm>
          <a:prstGeom prst="rect">
            <a:avLst/>
          </a:prstGeom>
        </p:spPr>
      </p:pic>
      <p:pic>
        <p:nvPicPr>
          <p:cNvPr id="48" name="Picture 47"/>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936896" y="1551383"/>
            <a:ext cx="693164" cy="693164"/>
          </a:xfrm>
          <a:prstGeom prst="rect">
            <a:avLst/>
          </a:prstGeom>
        </p:spPr>
      </p:pic>
      <p:pic>
        <p:nvPicPr>
          <p:cNvPr id="49" name="Picture 48"/>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037377" y="1508067"/>
            <a:ext cx="693164" cy="693164"/>
          </a:xfrm>
          <a:prstGeom prst="rect">
            <a:avLst/>
          </a:prstGeom>
        </p:spPr>
      </p:pic>
      <p:pic>
        <p:nvPicPr>
          <p:cNvPr id="50" name="Picture 49"/>
          <p:cNvPicPr>
            <a:picLocks noChangeAspect="1"/>
          </p:cNvPicPr>
          <p:nvPr/>
        </p:nvPicPr>
        <p:blipFill>
          <a:blip r:embed="rId2">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137858" y="1475612"/>
            <a:ext cx="693164" cy="693164"/>
          </a:xfrm>
          <a:prstGeom prst="rect">
            <a:avLst/>
          </a:prstGeom>
        </p:spPr>
      </p:pic>
      <p:pic>
        <p:nvPicPr>
          <p:cNvPr id="54" name="Picture 53"/>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88280" y="1916355"/>
            <a:ext cx="793330" cy="560587"/>
          </a:xfrm>
          <a:prstGeom prst="rect">
            <a:avLst/>
          </a:prstGeom>
        </p:spPr>
      </p:pic>
      <p:cxnSp>
        <p:nvCxnSpPr>
          <p:cNvPr id="56" name="Straight Arrow Connector 55"/>
          <p:cNvCxnSpPr/>
          <p:nvPr/>
        </p:nvCxnSpPr>
        <p:spPr>
          <a:xfrm>
            <a:off x="9107300" y="1817344"/>
            <a:ext cx="1926460" cy="4850"/>
          </a:xfrm>
          <a:prstGeom prst="straightConnector1">
            <a:avLst/>
          </a:prstGeom>
          <a:ln w="3492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Rounded Rectangle 56"/>
          <p:cNvSpPr/>
          <p:nvPr/>
        </p:nvSpPr>
        <p:spPr bwMode="auto">
          <a:xfrm>
            <a:off x="9455302" y="1633866"/>
            <a:ext cx="1079268" cy="349234"/>
          </a:xfrm>
          <a:prstGeom prst="round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1600" dirty="0" err="1" smtClean="0">
                <a:gradFill>
                  <a:gsLst>
                    <a:gs pos="0">
                      <a:srgbClr val="FFFFFF"/>
                    </a:gs>
                    <a:gs pos="100000">
                      <a:srgbClr val="FFFFFF"/>
                    </a:gs>
                  </a:gsLst>
                  <a:lin ang="5400000" scaled="0"/>
                </a:gradFill>
                <a:ea typeface="Segoe UI" pitchFamily="34" charset="0"/>
                <a:cs typeface="Segoe UI" pitchFamily="34" charset="0"/>
              </a:rPr>
              <a:t>Stream</a:t>
            </a:r>
            <a:endParaRPr lang="es-AR" sz="32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60" name="Picture 59"/>
          <p:cNvPicPr>
            <a:picLocks noChangeAspect="1"/>
          </p:cNvPicPr>
          <p:nvPr/>
        </p:nvPicPr>
        <p:blipFill>
          <a:blip r:embed="rId5"/>
          <a:stretch>
            <a:fillRect/>
          </a:stretch>
        </p:blipFill>
        <p:spPr>
          <a:xfrm>
            <a:off x="11033760" y="1596931"/>
            <a:ext cx="489202" cy="701894"/>
          </a:xfrm>
          <a:prstGeom prst="rect">
            <a:avLst/>
          </a:prstGeom>
        </p:spPr>
      </p:pic>
      <p:sp>
        <p:nvSpPr>
          <p:cNvPr id="61" name="TextBox 60"/>
          <p:cNvSpPr txBox="1"/>
          <p:nvPr/>
        </p:nvSpPr>
        <p:spPr>
          <a:xfrm>
            <a:off x="10760897" y="2176643"/>
            <a:ext cx="1412631" cy="489365"/>
          </a:xfrm>
          <a:prstGeom prst="rect">
            <a:avLst/>
          </a:prstGeom>
          <a:noFill/>
        </p:spPr>
        <p:txBody>
          <a:bodyPr wrap="none" lIns="182880" tIns="146304" rIns="182880" bIns="146304" rtlCol="0">
            <a:spAutoFit/>
          </a:bodyPr>
          <a:lstStyle/>
          <a:p>
            <a:pPr>
              <a:lnSpc>
                <a:spcPct val="90000"/>
              </a:lnSpc>
              <a:spcAft>
                <a:spcPts val="600"/>
              </a:spcAft>
            </a:pPr>
            <a:r>
              <a:rPr lang="es-AR" sz="1400" dirty="0" err="1" smtClean="0">
                <a:gradFill>
                  <a:gsLst>
                    <a:gs pos="2917">
                      <a:srgbClr val="000000"/>
                    </a:gs>
                    <a:gs pos="30000">
                      <a:srgbClr val="000000"/>
                    </a:gs>
                  </a:gsLst>
                  <a:lin ang="5400000" scaled="0"/>
                </a:gradFill>
              </a:rPr>
              <a:t>Origin</a:t>
            </a:r>
            <a:r>
              <a:rPr lang="es-AR" sz="1400" dirty="0" smtClean="0">
                <a:gradFill>
                  <a:gsLst>
                    <a:gs pos="2917">
                      <a:srgbClr val="000000"/>
                    </a:gs>
                    <a:gs pos="30000">
                      <a:srgbClr val="000000"/>
                    </a:gs>
                  </a:gsLst>
                  <a:lin ang="5400000" scaled="0"/>
                </a:gradFill>
              </a:rPr>
              <a:t> Server</a:t>
            </a:r>
          </a:p>
        </p:txBody>
      </p:sp>
      <p:pic>
        <p:nvPicPr>
          <p:cNvPr id="62" name="Picture 61"/>
          <p:cNvPicPr>
            <a:picLocks noChangeAspect="1"/>
          </p:cNvPicPr>
          <p:nvPr/>
        </p:nvPicPr>
        <p:blipFill>
          <a:blip r:embed="rId5"/>
          <a:stretch>
            <a:fillRect/>
          </a:stretch>
        </p:blipFill>
        <p:spPr>
          <a:xfrm>
            <a:off x="11135760" y="1508067"/>
            <a:ext cx="489202" cy="701894"/>
          </a:xfrm>
          <a:prstGeom prst="rect">
            <a:avLst/>
          </a:prstGeom>
        </p:spPr>
      </p:pic>
      <p:pic>
        <p:nvPicPr>
          <p:cNvPr id="64" name="Picture 63"/>
          <p:cNvPicPr>
            <a:picLocks noChangeAspect="1"/>
          </p:cNvPicPr>
          <p:nvPr/>
        </p:nvPicPr>
        <p:blipFill>
          <a:blip r:embed="rId5"/>
          <a:stretch>
            <a:fillRect/>
          </a:stretch>
        </p:blipFill>
        <p:spPr>
          <a:xfrm>
            <a:off x="11244968" y="1407942"/>
            <a:ext cx="489202" cy="701894"/>
          </a:xfrm>
          <a:prstGeom prst="rect">
            <a:avLst/>
          </a:prstGeom>
        </p:spPr>
      </p:pic>
      <p:sp>
        <p:nvSpPr>
          <p:cNvPr id="25" name="Title 1"/>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Paso #3: Distribución de Contenido</a:t>
            </a:r>
            <a:endParaRPr lang="es-AR" dirty="0"/>
          </a:p>
        </p:txBody>
      </p:sp>
    </p:spTree>
    <p:extLst>
      <p:ext uri="{BB962C8B-B14F-4D97-AF65-F5344CB8AC3E}">
        <p14:creationId xmlns:p14="http://schemas.microsoft.com/office/powerpoint/2010/main" val="4230140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fade">
                                      <p:cBhvr>
                                        <p:cTn id="10" dur="500"/>
                                        <p:tgtEl>
                                          <p:spTgt spid="49"/>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fade">
                                      <p:cBhvr>
                                        <p:cTn id="23" dur="500"/>
                                        <p:tgtEl>
                                          <p:spTgt spid="57"/>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500"/>
                                        <p:tgtEl>
                                          <p:spTgt spid="6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500"/>
                                        <p:tgtEl>
                                          <p:spTgt spid="4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7" grpId="0" animBg="1"/>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n-US" sz="5400" dirty="0" smtClean="0">
                <a:solidFill>
                  <a:schemeClr val="tx1">
                    <a:alpha val="99000"/>
                  </a:schemeClr>
                </a:solidFill>
              </a:rPr>
              <a:t>Dynamic Packaging</a:t>
            </a:r>
            <a:endParaRPr lang="en-US" sz="5400" dirty="0">
              <a:solidFill>
                <a:schemeClr val="tx1">
                  <a:alpha val="99000"/>
                </a:schemeClr>
              </a:solidFill>
            </a:endParaRPr>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63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781559" y="4087345"/>
            <a:ext cx="420780" cy="343373"/>
          </a:xfrm>
          <a:prstGeom prst="rect">
            <a:avLst/>
          </a:prstGeom>
        </p:spPr>
      </p:pic>
      <p:pic>
        <p:nvPicPr>
          <p:cNvPr id="4" name="Picture 3"/>
          <p:cNvPicPr>
            <a:picLocks noChangeAspect="1"/>
          </p:cNvPicPr>
          <p:nvPr/>
        </p:nvPicPr>
        <p:blipFill>
          <a:blip r:embed="rId2"/>
          <a:stretch>
            <a:fillRect/>
          </a:stretch>
        </p:blipFill>
        <p:spPr>
          <a:xfrm>
            <a:off x="6818912" y="3092969"/>
            <a:ext cx="420780" cy="343373"/>
          </a:xfrm>
          <a:prstGeom prst="rect">
            <a:avLst/>
          </a:prstGeom>
        </p:spPr>
      </p:pic>
      <p:pic>
        <p:nvPicPr>
          <p:cNvPr id="5" name="Picture 4"/>
          <p:cNvPicPr>
            <a:picLocks noChangeAspect="1"/>
          </p:cNvPicPr>
          <p:nvPr/>
        </p:nvPicPr>
        <p:blipFill>
          <a:blip r:embed="rId2"/>
          <a:stretch>
            <a:fillRect/>
          </a:stretch>
        </p:blipFill>
        <p:spPr>
          <a:xfrm>
            <a:off x="4483325" y="3165633"/>
            <a:ext cx="841559" cy="68674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2365" y="3369759"/>
            <a:ext cx="1094395" cy="109439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2084" y="3322976"/>
            <a:ext cx="891377" cy="1208745"/>
          </a:xfrm>
          <a:prstGeom prst="rect">
            <a:avLst/>
          </a:prstGeom>
        </p:spPr>
      </p:pic>
      <p:sp>
        <p:nvSpPr>
          <p:cNvPr id="8" name="TextBox 7"/>
          <p:cNvSpPr txBox="1"/>
          <p:nvPr/>
        </p:nvSpPr>
        <p:spPr>
          <a:xfrm>
            <a:off x="1364761" y="4464154"/>
            <a:ext cx="1527469" cy="338554"/>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s-AR" dirty="0" smtClean="0">
                <a:solidFill>
                  <a:srgbClr val="000000">
                    <a:lumMod val="65000"/>
                    <a:lumOff val="35000"/>
                  </a:srgbClr>
                </a:solidFill>
              </a:rPr>
              <a:t>Video </a:t>
            </a:r>
            <a:r>
              <a:rPr lang="es-AR" dirty="0" err="1" smtClean="0">
                <a:solidFill>
                  <a:srgbClr val="000000">
                    <a:lumMod val="65000"/>
                    <a:lumOff val="35000"/>
                  </a:srgbClr>
                </a:solidFill>
              </a:rPr>
              <a:t>Sources</a:t>
            </a:r>
            <a:endParaRPr lang="es-AR" dirty="0">
              <a:solidFill>
                <a:srgbClr val="000000">
                  <a:lumMod val="65000"/>
                  <a:lumOff val="35000"/>
                </a:srgbClr>
              </a:solidFill>
            </a:endParaRPr>
          </a:p>
        </p:txBody>
      </p:sp>
      <p:cxnSp>
        <p:nvCxnSpPr>
          <p:cNvPr id="9" name="Straight Arrow Connector 8"/>
          <p:cNvCxnSpPr/>
          <p:nvPr/>
        </p:nvCxnSpPr>
        <p:spPr>
          <a:xfrm flipV="1">
            <a:off x="2941429" y="3914560"/>
            <a:ext cx="831619"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10" name="TextBox 9"/>
          <p:cNvSpPr txBox="1"/>
          <p:nvPr/>
        </p:nvSpPr>
        <p:spPr>
          <a:xfrm>
            <a:off x="3603329" y="4464154"/>
            <a:ext cx="1933543"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Multi-bitrates</a:t>
            </a:r>
            <a:r>
              <a:rPr lang="es-AR" sz="1600" b="1" dirty="0" smtClean="0">
                <a:solidFill>
                  <a:srgbClr val="000000">
                    <a:lumMod val="65000"/>
                    <a:lumOff val="35000"/>
                  </a:srgbClr>
                </a:solidFill>
                <a:latin typeface="Trebuchet MS" panose="020B0603020202020204" pitchFamily="34" charset="0"/>
              </a:rPr>
              <a:t> MP4</a:t>
            </a:r>
            <a:endParaRPr lang="es-AR" sz="1600" b="1" dirty="0">
              <a:solidFill>
                <a:srgbClr val="000000">
                  <a:lumMod val="65000"/>
                  <a:lumOff val="35000"/>
                </a:srgbClr>
              </a:solidFill>
              <a:latin typeface="Trebuchet MS" panose="020B0603020202020204" pitchFamily="34" charset="0"/>
            </a:endParaRPr>
          </a:p>
        </p:txBody>
      </p:sp>
      <p:sp>
        <p:nvSpPr>
          <p:cNvPr id="13" name="TextBox 12"/>
          <p:cNvSpPr txBox="1"/>
          <p:nvPr/>
        </p:nvSpPr>
        <p:spPr>
          <a:xfrm>
            <a:off x="8275637" y="4682708"/>
            <a:ext cx="1452642"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Origin</a:t>
            </a:r>
            <a:r>
              <a:rPr lang="es-AR" sz="1600" b="1" dirty="0" smtClean="0">
                <a:solidFill>
                  <a:srgbClr val="000000">
                    <a:lumMod val="65000"/>
                    <a:lumOff val="35000"/>
                  </a:srgbClr>
                </a:solidFill>
                <a:latin typeface="Trebuchet MS" panose="020B0603020202020204" pitchFamily="34" charset="0"/>
              </a:rPr>
              <a:t> Server</a:t>
            </a:r>
            <a:endParaRPr lang="es-AR" sz="1600" b="1" dirty="0">
              <a:solidFill>
                <a:srgbClr val="000000">
                  <a:lumMod val="65000"/>
                  <a:lumOff val="35000"/>
                </a:srgbClr>
              </a:solidFill>
              <a:latin typeface="Trebuchet MS" panose="020B0603020202020204" pitchFamily="34" charset="0"/>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9506" y="3129483"/>
            <a:ext cx="629796" cy="62979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9122" y="4111177"/>
            <a:ext cx="629796" cy="629796"/>
          </a:xfrm>
          <a:prstGeom prst="rect">
            <a:avLst/>
          </a:prstGeom>
        </p:spPr>
      </p:pic>
      <p:sp>
        <p:nvSpPr>
          <p:cNvPr id="16" name="TextBox 15"/>
          <p:cNvSpPr txBox="1"/>
          <p:nvPr/>
        </p:nvSpPr>
        <p:spPr>
          <a:xfrm>
            <a:off x="6902297" y="3436342"/>
            <a:ext cx="431528" cy="261610"/>
          </a:xfrm>
          <a:prstGeom prst="rect">
            <a:avLst/>
          </a:prstGeom>
          <a:noFill/>
        </p:spPr>
        <p:txBody>
          <a:bodyPr wrap="none" rtlCol="0">
            <a:spAutoFit/>
          </a:bodyPr>
          <a:lstStyle/>
          <a:p>
            <a:r>
              <a:rPr lang="es-AR" sz="1100" b="1" dirty="0" smtClean="0">
                <a:solidFill>
                  <a:srgbClr val="000000">
                    <a:lumMod val="65000"/>
                    <a:lumOff val="35000"/>
                  </a:srgbClr>
                </a:solidFill>
                <a:latin typeface="Trebuchet MS" panose="020B0603020202020204" pitchFamily="34" charset="0"/>
              </a:rPr>
              <a:t>HLS</a:t>
            </a:r>
            <a:endParaRPr lang="es-AR" sz="1100" b="1" dirty="0">
              <a:solidFill>
                <a:srgbClr val="000000">
                  <a:lumMod val="65000"/>
                  <a:lumOff val="35000"/>
                </a:srgbClr>
              </a:solidFill>
              <a:latin typeface="Trebuchet MS" panose="020B0603020202020204" pitchFamily="34" charset="0"/>
            </a:endParaRPr>
          </a:p>
        </p:txBody>
      </p:sp>
      <p:sp>
        <p:nvSpPr>
          <p:cNvPr id="17" name="TextBox 16"/>
          <p:cNvSpPr txBox="1"/>
          <p:nvPr/>
        </p:nvSpPr>
        <p:spPr>
          <a:xfrm>
            <a:off x="6806807" y="4383103"/>
            <a:ext cx="848309" cy="430887"/>
          </a:xfrm>
          <a:prstGeom prst="rect">
            <a:avLst/>
          </a:prstGeom>
          <a:noFill/>
        </p:spPr>
        <p:txBody>
          <a:bodyPr wrap="none" rtlCol="0">
            <a:spAutoFit/>
          </a:bodyPr>
          <a:lstStyle/>
          <a:p>
            <a:r>
              <a:rPr lang="es-AR" sz="1050" b="1" dirty="0" err="1" smtClean="0">
                <a:solidFill>
                  <a:srgbClr val="000000">
                    <a:lumMod val="65000"/>
                    <a:lumOff val="35000"/>
                  </a:srgbClr>
                </a:solidFill>
                <a:latin typeface="Trebuchet MS" panose="020B0603020202020204" pitchFamily="34" charset="0"/>
              </a:rPr>
              <a:t>Smooth</a:t>
            </a:r>
            <a:r>
              <a:rPr lang="es-AR" sz="1050" b="1" dirty="0" smtClean="0">
                <a:solidFill>
                  <a:srgbClr val="000000">
                    <a:lumMod val="65000"/>
                    <a:lumOff val="35000"/>
                  </a:srgbClr>
                </a:solidFill>
                <a:latin typeface="Trebuchet MS" panose="020B0603020202020204" pitchFamily="34" charset="0"/>
              </a:rPr>
              <a:t> </a:t>
            </a:r>
          </a:p>
          <a:p>
            <a:r>
              <a:rPr lang="es-AR" sz="1050" b="1" dirty="0" err="1" smtClean="0">
                <a:solidFill>
                  <a:srgbClr val="000000">
                    <a:lumMod val="65000"/>
                    <a:lumOff val="35000"/>
                  </a:srgbClr>
                </a:solidFill>
                <a:latin typeface="Trebuchet MS" panose="020B0603020202020204" pitchFamily="34" charset="0"/>
              </a:rPr>
              <a:t>Streaming</a:t>
            </a:r>
            <a:endParaRPr lang="es-AR" sz="1050" b="1" dirty="0">
              <a:solidFill>
                <a:srgbClr val="000000">
                  <a:lumMod val="65000"/>
                  <a:lumOff val="35000"/>
                </a:srgbClr>
              </a:solidFill>
              <a:latin typeface="Trebuchet MS" panose="020B0603020202020204" pitchFamily="34" charset="0"/>
            </a:endParaRPr>
          </a:p>
        </p:txBody>
      </p:sp>
      <p:sp>
        <p:nvSpPr>
          <p:cNvPr id="19" name="Rectangle 18"/>
          <p:cNvSpPr/>
          <p:nvPr/>
        </p:nvSpPr>
        <p:spPr>
          <a:xfrm>
            <a:off x="2983713" y="3619571"/>
            <a:ext cx="760144"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Encode</a:t>
            </a:r>
            <a:endParaRPr lang="es-AR" sz="1400" dirty="0">
              <a:solidFill>
                <a:srgbClr val="000000"/>
              </a:solidFill>
            </a:endParaRPr>
          </a:p>
        </p:txBody>
      </p:sp>
      <p:sp>
        <p:nvSpPr>
          <p:cNvPr id="20" name="Rectangle 19"/>
          <p:cNvSpPr/>
          <p:nvPr/>
        </p:nvSpPr>
        <p:spPr>
          <a:xfrm rot="20069122">
            <a:off x="5457843" y="3418512"/>
            <a:ext cx="830292"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Package</a:t>
            </a:r>
            <a:endParaRPr lang="es-AR" sz="1400" dirty="0">
              <a:solidFill>
                <a:srgbClr val="000000"/>
              </a:solidFill>
            </a:endParaRPr>
          </a:p>
        </p:txBody>
      </p:sp>
      <p:cxnSp>
        <p:nvCxnSpPr>
          <p:cNvPr id="39" name="Straight Arrow Connector 38"/>
          <p:cNvCxnSpPr/>
          <p:nvPr/>
        </p:nvCxnSpPr>
        <p:spPr>
          <a:xfrm rot="20153923" flipV="1">
            <a:off x="5499719" y="3681532"/>
            <a:ext cx="831619" cy="1278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44" name="Rectangle 43"/>
          <p:cNvSpPr/>
          <p:nvPr/>
        </p:nvSpPr>
        <p:spPr>
          <a:xfrm rot="2351307">
            <a:off x="5391935" y="4055062"/>
            <a:ext cx="830292"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Package</a:t>
            </a:r>
            <a:endParaRPr lang="es-AR" sz="1400" dirty="0">
              <a:solidFill>
                <a:srgbClr val="000000"/>
              </a:solidFill>
            </a:endParaRPr>
          </a:p>
        </p:txBody>
      </p:sp>
      <p:cxnSp>
        <p:nvCxnSpPr>
          <p:cNvPr id="45" name="Straight Arrow Connector 44"/>
          <p:cNvCxnSpPr/>
          <p:nvPr/>
        </p:nvCxnSpPr>
        <p:spPr>
          <a:xfrm rot="2351307" flipV="1">
            <a:off x="5451038" y="4112492"/>
            <a:ext cx="831619" cy="1278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a:off x="7366377" y="3492120"/>
            <a:ext cx="2644324" cy="1719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26" name="Picture 2" descr="http://upload.wikimedia.org/wikipedia/commons/6/6c/IO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5968" y="3057973"/>
            <a:ext cx="513162" cy="3373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upload.wikimedia.org/wikipedia/commons/6/66/Android_robo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399214" y="3449185"/>
            <a:ext cx="348375" cy="414375"/>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p:cNvCxnSpPr/>
          <p:nvPr/>
        </p:nvCxnSpPr>
        <p:spPr>
          <a:xfrm flipV="1">
            <a:off x="7366377" y="3255489"/>
            <a:ext cx="2663903" cy="22330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030" name="Picture 6" descr="http://images.wikia.com/darksouls/images/9/91/Icon_xbox36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9214" y="4056570"/>
            <a:ext cx="368370" cy="36837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upload.wikimedia.org/wikipedia/commons/c/c7/Windows_logo_-_201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57365" y="4531721"/>
            <a:ext cx="291226" cy="319284"/>
          </a:xfrm>
          <a:prstGeom prst="rect">
            <a:avLst/>
          </a:prstGeom>
          <a:noFill/>
          <a:extLst>
            <a:ext uri="{909E8E84-426E-40DD-AFC4-6F175D3DCCD1}">
              <a14:hiddenFill xmlns:a14="http://schemas.microsoft.com/office/drawing/2010/main">
                <a:solidFill>
                  <a:srgbClr val="FFFFFF"/>
                </a:solidFill>
              </a14:hiddenFill>
            </a:ext>
          </a:extLst>
        </p:spPr>
      </p:pic>
      <p:cxnSp>
        <p:nvCxnSpPr>
          <p:cNvPr id="76" name="Straight Arrow Connector 75"/>
          <p:cNvCxnSpPr/>
          <p:nvPr/>
        </p:nvCxnSpPr>
        <p:spPr>
          <a:xfrm flipV="1">
            <a:off x="7436603" y="4216957"/>
            <a:ext cx="2663903" cy="22330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77" name="Straight Arrow Connector 76"/>
          <p:cNvCxnSpPr/>
          <p:nvPr/>
        </p:nvCxnSpPr>
        <p:spPr>
          <a:xfrm>
            <a:off x="7436603" y="4453725"/>
            <a:ext cx="2644324" cy="1719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11" name="Picture 10"/>
          <p:cNvPicPr>
            <a:picLocks noChangeAspect="1"/>
          </p:cNvPicPr>
          <p:nvPr/>
        </p:nvPicPr>
        <p:blipFill>
          <a:blip r:embed="rId9"/>
          <a:stretch>
            <a:fillRect/>
          </a:stretch>
        </p:blipFill>
        <p:spPr>
          <a:xfrm>
            <a:off x="8671057" y="3201614"/>
            <a:ext cx="640781" cy="1473748"/>
          </a:xfrm>
          <a:prstGeom prst="rect">
            <a:avLst/>
          </a:prstGeom>
        </p:spPr>
      </p:pic>
      <p:sp>
        <p:nvSpPr>
          <p:cNvPr id="6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sz="4400" dirty="0" err="1" smtClean="0"/>
              <a:t>Static</a:t>
            </a:r>
            <a:r>
              <a:rPr lang="es-AR" sz="4400" dirty="0" smtClean="0"/>
              <a:t> </a:t>
            </a:r>
            <a:r>
              <a:rPr lang="es-AR" sz="4400" dirty="0" err="1" smtClean="0"/>
              <a:t>Packaging</a:t>
            </a:r>
            <a:r>
              <a:rPr lang="es-AR" sz="4400" dirty="0" smtClean="0"/>
              <a:t> (Tradicional)</a:t>
            </a:r>
            <a:endParaRPr lang="es-AR" sz="4400" dirty="0"/>
          </a:p>
        </p:txBody>
      </p:sp>
    </p:spTree>
    <p:extLst>
      <p:ext uri="{BB962C8B-B14F-4D97-AF65-F5344CB8AC3E}">
        <p14:creationId xmlns:p14="http://schemas.microsoft.com/office/powerpoint/2010/main" val="2404808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22" presetClass="entr" presetSubtype="8"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left)">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par>
                                <p:cTn id="54" presetID="10" presetClass="entr" presetSubtype="0" fill="hold"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wipe(left)">
                                      <p:cBhvr>
                                        <p:cTn id="74" dur="500"/>
                                        <p:tgtEl>
                                          <p:spTgt spid="50"/>
                                        </p:tgtEl>
                                      </p:cBhvr>
                                    </p:animEffect>
                                  </p:childTnLst>
                                </p:cTn>
                              </p:par>
                              <p:par>
                                <p:cTn id="75" presetID="22" presetClass="entr" presetSubtype="8" fill="hold"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22" presetClass="entr" presetSubtype="8" fill="hold" nodeType="withEffect">
                                  <p:stCondLst>
                                    <p:cond delay="0"/>
                                  </p:stCondLst>
                                  <p:childTnLst>
                                    <p:set>
                                      <p:cBhvr>
                                        <p:cTn id="79" dur="1" fill="hold">
                                          <p:stCondLst>
                                            <p:cond delay="0"/>
                                          </p:stCondLst>
                                        </p:cTn>
                                        <p:tgtEl>
                                          <p:spTgt spid="76"/>
                                        </p:tgtEl>
                                        <p:attrNameLst>
                                          <p:attrName>style.visibility</p:attrName>
                                        </p:attrNameLst>
                                      </p:cBhvr>
                                      <p:to>
                                        <p:strVal val="visible"/>
                                      </p:to>
                                    </p:set>
                                    <p:animEffect transition="in" filter="wipe(left)">
                                      <p:cBhvr>
                                        <p:cTn id="80" dur="500"/>
                                        <p:tgtEl>
                                          <p:spTgt spid="76"/>
                                        </p:tgtEl>
                                      </p:cBhvr>
                                    </p:animEffect>
                                  </p:childTnLst>
                                </p:cTn>
                              </p:par>
                              <p:par>
                                <p:cTn id="81" presetID="22" presetClass="entr" presetSubtype="8" fill="hold" nodeType="withEffect">
                                  <p:stCondLst>
                                    <p:cond delay="0"/>
                                  </p:stCondLst>
                                  <p:childTnLst>
                                    <p:set>
                                      <p:cBhvr>
                                        <p:cTn id="82" dur="1" fill="hold">
                                          <p:stCondLst>
                                            <p:cond delay="0"/>
                                          </p:stCondLst>
                                        </p:cTn>
                                        <p:tgtEl>
                                          <p:spTgt spid="77"/>
                                        </p:tgtEl>
                                        <p:attrNameLst>
                                          <p:attrName>style.visibility</p:attrName>
                                        </p:attrNameLst>
                                      </p:cBhvr>
                                      <p:to>
                                        <p:strVal val="visible"/>
                                      </p:to>
                                    </p:set>
                                    <p:animEffect transition="in" filter="wipe(left)">
                                      <p:cBhvr>
                                        <p:cTn id="83" dur="500"/>
                                        <p:tgtEl>
                                          <p:spTgt spid="77"/>
                                        </p:tgtEl>
                                      </p:cBhvr>
                                    </p:animEffect>
                                  </p:childTnLst>
                                </p:cTn>
                              </p:par>
                            </p:childTnLst>
                          </p:cTn>
                        </p:par>
                        <p:par>
                          <p:cTn id="84" fill="hold">
                            <p:stCondLst>
                              <p:cond delay="1000"/>
                            </p:stCondLst>
                            <p:childTnLst>
                              <p:par>
                                <p:cTn id="85" presetID="10" presetClass="entr" presetSubtype="0" fill="hold" nodeType="afterEffect">
                                  <p:stCondLst>
                                    <p:cond delay="0"/>
                                  </p:stCondLst>
                                  <p:childTnLst>
                                    <p:set>
                                      <p:cBhvr>
                                        <p:cTn id="86" dur="1" fill="hold">
                                          <p:stCondLst>
                                            <p:cond delay="0"/>
                                          </p:stCondLst>
                                        </p:cTn>
                                        <p:tgtEl>
                                          <p:spTgt spid="1026"/>
                                        </p:tgtEl>
                                        <p:attrNameLst>
                                          <p:attrName>style.visibility</p:attrName>
                                        </p:attrNameLst>
                                      </p:cBhvr>
                                      <p:to>
                                        <p:strVal val="visible"/>
                                      </p:to>
                                    </p:set>
                                    <p:animEffect transition="in" filter="fade">
                                      <p:cBhvr>
                                        <p:cTn id="87" dur="500"/>
                                        <p:tgtEl>
                                          <p:spTgt spid="1026"/>
                                        </p:tgtEl>
                                      </p:cBhvr>
                                    </p:animEffect>
                                  </p:childTnLst>
                                </p:cTn>
                              </p:par>
                              <p:par>
                                <p:cTn id="88" presetID="10" presetClass="entr" presetSubtype="0" fill="hold" nodeType="withEffect">
                                  <p:stCondLst>
                                    <p:cond delay="0"/>
                                  </p:stCondLst>
                                  <p:childTnLst>
                                    <p:set>
                                      <p:cBhvr>
                                        <p:cTn id="89" dur="1" fill="hold">
                                          <p:stCondLst>
                                            <p:cond delay="0"/>
                                          </p:stCondLst>
                                        </p:cTn>
                                        <p:tgtEl>
                                          <p:spTgt spid="1028"/>
                                        </p:tgtEl>
                                        <p:attrNameLst>
                                          <p:attrName>style.visibility</p:attrName>
                                        </p:attrNameLst>
                                      </p:cBhvr>
                                      <p:to>
                                        <p:strVal val="visible"/>
                                      </p:to>
                                    </p:set>
                                    <p:animEffect transition="in" filter="fade">
                                      <p:cBhvr>
                                        <p:cTn id="90" dur="500"/>
                                        <p:tgtEl>
                                          <p:spTgt spid="1028"/>
                                        </p:tgtEl>
                                      </p:cBhvr>
                                    </p:animEffect>
                                  </p:childTnLst>
                                </p:cTn>
                              </p:par>
                              <p:par>
                                <p:cTn id="91" presetID="10" presetClass="entr" presetSubtype="0" fill="hold" nodeType="withEffect">
                                  <p:stCondLst>
                                    <p:cond delay="0"/>
                                  </p:stCondLst>
                                  <p:childTnLst>
                                    <p:set>
                                      <p:cBhvr>
                                        <p:cTn id="92" dur="1" fill="hold">
                                          <p:stCondLst>
                                            <p:cond delay="0"/>
                                          </p:stCondLst>
                                        </p:cTn>
                                        <p:tgtEl>
                                          <p:spTgt spid="1030"/>
                                        </p:tgtEl>
                                        <p:attrNameLst>
                                          <p:attrName>style.visibility</p:attrName>
                                        </p:attrNameLst>
                                      </p:cBhvr>
                                      <p:to>
                                        <p:strVal val="visible"/>
                                      </p:to>
                                    </p:set>
                                    <p:animEffect transition="in" filter="fade">
                                      <p:cBhvr>
                                        <p:cTn id="93" dur="500"/>
                                        <p:tgtEl>
                                          <p:spTgt spid="1030"/>
                                        </p:tgtEl>
                                      </p:cBhvr>
                                    </p:animEffect>
                                  </p:childTnLst>
                                </p:cTn>
                              </p:par>
                              <p:par>
                                <p:cTn id="94" presetID="10" presetClass="entr" presetSubtype="0" fill="hold" nodeType="withEffect">
                                  <p:stCondLst>
                                    <p:cond delay="0"/>
                                  </p:stCondLst>
                                  <p:childTnLst>
                                    <p:set>
                                      <p:cBhvr>
                                        <p:cTn id="95" dur="1" fill="hold">
                                          <p:stCondLst>
                                            <p:cond delay="0"/>
                                          </p:stCondLst>
                                        </p:cTn>
                                        <p:tgtEl>
                                          <p:spTgt spid="1032"/>
                                        </p:tgtEl>
                                        <p:attrNameLst>
                                          <p:attrName>style.visibility</p:attrName>
                                        </p:attrNameLst>
                                      </p:cBhvr>
                                      <p:to>
                                        <p:strVal val="visible"/>
                                      </p:to>
                                    </p:set>
                                    <p:animEffect transition="in" filter="fade">
                                      <p:cBhvr>
                                        <p:cTn id="96"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6" grpId="0"/>
      <p:bldP spid="17" grpId="0"/>
      <p:bldP spid="19" grpId="0"/>
      <p:bldP spid="20"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1697000" y="5242767"/>
            <a:ext cx="7810471" cy="707886"/>
          </a:xfrm>
          <a:prstGeom prst="rect">
            <a:avLst/>
          </a:prstGeom>
          <a:noFill/>
        </p:spPr>
        <p:txBody>
          <a:bodyPr wrap="none" rtlCol="0">
            <a:spAutoFit/>
          </a:bodyPr>
          <a:lstStyle/>
          <a:p>
            <a:r>
              <a:rPr lang="es-AR" sz="2000" dirty="0" smtClean="0">
                <a:solidFill>
                  <a:srgbClr val="000000"/>
                </a:solidFill>
                <a:latin typeface="Calibri" panose="020F0502020204030204" pitchFamily="34" charset="0"/>
              </a:rPr>
              <a:t>Formato de entrada: MP4 o </a:t>
            </a:r>
            <a:r>
              <a:rPr lang="es-AR" sz="2000" dirty="0" err="1" smtClean="0">
                <a:solidFill>
                  <a:srgbClr val="000000"/>
                </a:solidFill>
                <a:latin typeface="Calibri" panose="020F0502020204030204" pitchFamily="34" charset="0"/>
              </a:rPr>
              <a:t>Smooth</a:t>
            </a:r>
            <a:r>
              <a:rPr lang="es-AR" sz="2000" dirty="0" smtClean="0">
                <a:solidFill>
                  <a:srgbClr val="000000"/>
                </a:solidFill>
                <a:latin typeface="Calibri" panose="020F0502020204030204" pitchFamily="34" charset="0"/>
              </a:rPr>
              <a:t> </a:t>
            </a:r>
            <a:r>
              <a:rPr lang="es-AR" sz="2000" dirty="0" err="1" smtClean="0">
                <a:solidFill>
                  <a:srgbClr val="000000"/>
                </a:solidFill>
                <a:latin typeface="Calibri" panose="020F0502020204030204" pitchFamily="34" charset="0"/>
              </a:rPr>
              <a:t>Streaming</a:t>
            </a:r>
            <a:r>
              <a:rPr lang="es-AR" sz="2000" dirty="0" smtClean="0">
                <a:solidFill>
                  <a:srgbClr val="000000"/>
                </a:solidFill>
                <a:latin typeface="Calibri" panose="020F0502020204030204" pitchFamily="34" charset="0"/>
              </a:rPr>
              <a:t> </a:t>
            </a:r>
          </a:p>
          <a:p>
            <a:r>
              <a:rPr lang="es-AR" sz="2000" dirty="0" smtClean="0">
                <a:solidFill>
                  <a:srgbClr val="000000"/>
                </a:solidFill>
                <a:latin typeface="Calibri" panose="020F0502020204030204" pitchFamily="34" charset="0"/>
              </a:rPr>
              <a:t>Formato de salida: </a:t>
            </a:r>
            <a:r>
              <a:rPr lang="es-AR" sz="2000" dirty="0" err="1" smtClean="0">
                <a:solidFill>
                  <a:srgbClr val="000000"/>
                </a:solidFill>
                <a:latin typeface="Calibri" panose="020F0502020204030204" pitchFamily="34" charset="0"/>
              </a:rPr>
              <a:t>Smooth</a:t>
            </a:r>
            <a:r>
              <a:rPr lang="es-AR" sz="2000" dirty="0" smtClean="0">
                <a:solidFill>
                  <a:srgbClr val="000000"/>
                </a:solidFill>
                <a:latin typeface="Calibri" panose="020F0502020204030204" pitchFamily="34" charset="0"/>
              </a:rPr>
              <a:t> </a:t>
            </a:r>
            <a:r>
              <a:rPr lang="es-AR" sz="2000" dirty="0" err="1" smtClean="0">
                <a:solidFill>
                  <a:srgbClr val="000000"/>
                </a:solidFill>
                <a:latin typeface="Calibri" panose="020F0502020204030204" pitchFamily="34" charset="0"/>
              </a:rPr>
              <a:t>Streaming</a:t>
            </a:r>
            <a:r>
              <a:rPr lang="es-AR" sz="2000" dirty="0" smtClean="0">
                <a:solidFill>
                  <a:srgbClr val="000000"/>
                </a:solidFill>
                <a:latin typeface="Calibri" panose="020F0502020204030204" pitchFamily="34" charset="0"/>
              </a:rPr>
              <a:t>, </a:t>
            </a:r>
            <a:r>
              <a:rPr lang="es-AR" sz="2000" dirty="0" smtClean="0">
                <a:solidFill>
                  <a:srgbClr val="000000"/>
                </a:solidFill>
                <a:latin typeface="Calibri" panose="020F0502020204030204" pitchFamily="34" charset="0"/>
              </a:rPr>
              <a:t>HLS </a:t>
            </a:r>
            <a:r>
              <a:rPr lang="es-AR" sz="2000" dirty="0" smtClean="0">
                <a:solidFill>
                  <a:srgbClr val="000000"/>
                </a:solidFill>
                <a:latin typeface="Calibri" panose="020F0502020204030204" pitchFamily="34" charset="0"/>
              </a:rPr>
              <a:t>(v4 and </a:t>
            </a:r>
            <a:r>
              <a:rPr lang="es-AR" sz="2000" dirty="0" smtClean="0">
                <a:latin typeface="Calibri" panose="020F0502020204030204" pitchFamily="34" charset="0"/>
              </a:rPr>
              <a:t>v3</a:t>
            </a:r>
            <a:r>
              <a:rPr lang="es-AR" sz="2000" dirty="0" smtClean="0">
                <a:solidFill>
                  <a:srgbClr val="000000"/>
                </a:solidFill>
                <a:latin typeface="Calibri" panose="020F0502020204030204" pitchFamily="34" charset="0"/>
              </a:rPr>
              <a:t>), </a:t>
            </a:r>
            <a:r>
              <a:rPr lang="es-AR" sz="2000" dirty="0" smtClean="0">
                <a:solidFill>
                  <a:srgbClr val="000000"/>
                </a:solidFill>
                <a:latin typeface="Calibri" panose="020F0502020204030204" pitchFamily="34" charset="0"/>
              </a:rPr>
              <a:t>HDS, MPEG-DASH</a:t>
            </a:r>
            <a:endParaRPr lang="es-AR" sz="2000" dirty="0">
              <a:solidFill>
                <a:srgbClr val="000000"/>
              </a:solidFill>
              <a:latin typeface="Calibri" panose="020F0502020204030204" pitchFamily="34" charset="0"/>
            </a:endParaRPr>
          </a:p>
        </p:txBody>
      </p:sp>
      <p:grpSp>
        <p:nvGrpSpPr>
          <p:cNvPr id="12" name="Group 11"/>
          <p:cNvGrpSpPr/>
          <p:nvPr/>
        </p:nvGrpSpPr>
        <p:grpSpPr>
          <a:xfrm>
            <a:off x="1765365" y="6413936"/>
            <a:ext cx="8905744" cy="457200"/>
            <a:chOff x="597779" y="6251329"/>
            <a:chExt cx="8905744" cy="457200"/>
          </a:xfrm>
        </p:grpSpPr>
        <p:pic>
          <p:nvPicPr>
            <p:cNvPr id="61" name="Picture 60">
              <a:hlinkClick r:id="rId2" action="ppaction://hlinksldjump"/>
            </p:cNvPr>
            <p:cNvPicPr>
              <a:picLocks noChangeAspect="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597779" y="6251329"/>
              <a:ext cx="456738" cy="457200"/>
            </a:xfrm>
            <a:prstGeom prst="rect">
              <a:avLst/>
            </a:prstGeom>
          </p:spPr>
        </p:pic>
        <p:sp>
          <p:nvSpPr>
            <p:cNvPr id="1024" name="Rectangle 1023"/>
            <p:cNvSpPr/>
            <p:nvPr/>
          </p:nvSpPr>
          <p:spPr>
            <a:xfrm>
              <a:off x="1060121" y="6272965"/>
              <a:ext cx="8443402" cy="400110"/>
            </a:xfrm>
            <a:prstGeom prst="rect">
              <a:avLst/>
            </a:prstGeom>
          </p:spPr>
          <p:txBody>
            <a:bodyPr wrap="none">
              <a:spAutoFit/>
            </a:bodyPr>
            <a:lstStyle/>
            <a:p>
              <a:r>
                <a:rPr lang="es-AR" sz="2000" dirty="0" err="1" smtClean="0">
                  <a:solidFill>
                    <a:srgbClr val="C00000"/>
                  </a:solidFill>
                  <a:latin typeface="Calibri" panose="020F0502020204030204" pitchFamily="34" charset="0"/>
                </a:rPr>
                <a:t>Dynamic</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packaging</a:t>
              </a:r>
              <a:r>
                <a:rPr lang="es-AR" sz="2000" dirty="0" smtClean="0">
                  <a:solidFill>
                    <a:srgbClr val="C00000"/>
                  </a:solidFill>
                  <a:latin typeface="Calibri" panose="020F0502020204030204" pitchFamily="34" charset="0"/>
                </a:rPr>
                <a:t> requiere por lo menos 1 </a:t>
              </a:r>
              <a:r>
                <a:rPr lang="es-AR" sz="2000" dirty="0" err="1" smtClean="0">
                  <a:solidFill>
                    <a:srgbClr val="C00000"/>
                  </a:solidFill>
                  <a:latin typeface="Calibri" panose="020F0502020204030204" pitchFamily="34" charset="0"/>
                </a:rPr>
                <a:t>streaming</a:t>
              </a:r>
              <a:r>
                <a:rPr lang="es-AR" sz="2000" dirty="0" smtClean="0">
                  <a:solidFill>
                    <a:srgbClr val="C00000"/>
                  </a:solidFill>
                  <a:latin typeface="Calibri" panose="020F0502020204030204" pitchFamily="34" charset="0"/>
                </a:rPr>
                <a:t> </a:t>
              </a:r>
              <a:r>
                <a:rPr lang="es-AR" sz="2000" dirty="0" err="1" smtClean="0">
                  <a:solidFill>
                    <a:srgbClr val="C00000"/>
                  </a:solidFill>
                  <a:latin typeface="Calibri" panose="020F0502020204030204" pitchFamily="34" charset="0"/>
                </a:rPr>
                <a:t>unit</a:t>
              </a:r>
              <a:r>
                <a:rPr lang="es-AR" sz="2000" dirty="0" smtClean="0">
                  <a:solidFill>
                    <a:srgbClr val="C00000"/>
                  </a:solidFill>
                  <a:latin typeface="Calibri" panose="020F0502020204030204" pitchFamily="34" charset="0"/>
                </a:rPr>
                <a:t> en el </a:t>
              </a:r>
              <a:r>
                <a:rPr lang="es-AR" sz="2000" dirty="0" err="1" smtClean="0">
                  <a:solidFill>
                    <a:srgbClr val="C00000"/>
                  </a:solidFill>
                  <a:latin typeface="Calibri" panose="020F0502020204030204" pitchFamily="34" charset="0"/>
                </a:rPr>
                <a:t>Origin</a:t>
              </a:r>
              <a:r>
                <a:rPr lang="es-AR" sz="2000" dirty="0" smtClean="0">
                  <a:solidFill>
                    <a:srgbClr val="C00000"/>
                  </a:solidFill>
                  <a:latin typeface="Calibri" panose="020F0502020204030204" pitchFamily="34" charset="0"/>
                </a:rPr>
                <a:t> Server! </a:t>
              </a:r>
              <a:endParaRPr lang="es-AR" sz="2000" dirty="0">
                <a:solidFill>
                  <a:srgbClr val="C00000"/>
                </a:solidFill>
              </a:endParaRPr>
            </a:p>
          </p:txBody>
        </p:sp>
      </p:grpSp>
      <p:grpSp>
        <p:nvGrpSpPr>
          <p:cNvPr id="3" name="Group 2"/>
          <p:cNvGrpSpPr/>
          <p:nvPr/>
        </p:nvGrpSpPr>
        <p:grpSpPr>
          <a:xfrm>
            <a:off x="1620477" y="2278062"/>
            <a:ext cx="9195520" cy="2693744"/>
            <a:chOff x="1518517" y="2708518"/>
            <a:chExt cx="9195520" cy="2693744"/>
          </a:xfrm>
        </p:grpSpPr>
        <p:pic>
          <p:nvPicPr>
            <p:cNvPr id="21" name="Picture 20"/>
            <p:cNvPicPr>
              <a:picLocks noChangeAspect="1"/>
            </p:cNvPicPr>
            <p:nvPr/>
          </p:nvPicPr>
          <p:blipFill>
            <a:blip r:embed="rId4"/>
            <a:stretch>
              <a:fillRect/>
            </a:stretch>
          </p:blipFill>
          <p:spPr>
            <a:xfrm>
              <a:off x="4608313" y="3211439"/>
              <a:ext cx="841559" cy="68674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7353" y="3415565"/>
              <a:ext cx="1094395" cy="1094395"/>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35840" y="3241918"/>
              <a:ext cx="891377" cy="1208745"/>
            </a:xfrm>
            <a:prstGeom prst="rect">
              <a:avLst/>
            </a:prstGeom>
          </p:spPr>
        </p:pic>
        <p:sp>
          <p:nvSpPr>
            <p:cNvPr id="24" name="TextBox 23"/>
            <p:cNvSpPr txBox="1"/>
            <p:nvPr/>
          </p:nvSpPr>
          <p:spPr>
            <a:xfrm>
              <a:off x="1518517" y="4509960"/>
              <a:ext cx="1527469" cy="338554"/>
            </a:xfrm>
            <a:prstGeom prst="rect">
              <a:avLst/>
            </a:prstGeom>
            <a:noFill/>
          </p:spPr>
          <p:txBody>
            <a:bodyPr wrap="none" rtlCol="0">
              <a:spAutoFit/>
            </a:bodyPr>
            <a:lstStyle>
              <a:defPPr>
                <a:defRPr lang="en-US"/>
              </a:defPPr>
              <a:lvl1pPr>
                <a:defRPr sz="1600" b="1">
                  <a:latin typeface="Trebuchet MS" panose="020B0603020202020204" pitchFamily="34" charset="0"/>
                </a:defRPr>
              </a:lvl1pPr>
            </a:lstStyle>
            <a:p>
              <a:r>
                <a:rPr lang="es-AR" dirty="0" smtClean="0">
                  <a:solidFill>
                    <a:srgbClr val="000000">
                      <a:lumMod val="65000"/>
                      <a:lumOff val="35000"/>
                    </a:srgbClr>
                  </a:solidFill>
                </a:rPr>
                <a:t>Video </a:t>
              </a:r>
              <a:r>
                <a:rPr lang="es-AR" dirty="0" err="1">
                  <a:solidFill>
                    <a:srgbClr val="000000">
                      <a:lumMod val="65000"/>
                      <a:lumOff val="35000"/>
                    </a:srgbClr>
                  </a:solidFill>
                </a:rPr>
                <a:t>S</a:t>
              </a:r>
              <a:r>
                <a:rPr lang="es-AR" dirty="0" err="1" smtClean="0">
                  <a:solidFill>
                    <a:srgbClr val="000000">
                      <a:lumMod val="65000"/>
                      <a:lumOff val="35000"/>
                    </a:srgbClr>
                  </a:solidFill>
                </a:rPr>
                <a:t>ources</a:t>
              </a:r>
              <a:endParaRPr lang="es-AR" dirty="0">
                <a:solidFill>
                  <a:srgbClr val="000000">
                    <a:lumMod val="65000"/>
                    <a:lumOff val="35000"/>
                  </a:srgbClr>
                </a:solidFill>
              </a:endParaRPr>
            </a:p>
          </p:txBody>
        </p:sp>
        <p:sp>
          <p:nvSpPr>
            <p:cNvPr id="26" name="TextBox 25"/>
            <p:cNvSpPr txBox="1"/>
            <p:nvPr/>
          </p:nvSpPr>
          <p:spPr>
            <a:xfrm>
              <a:off x="3728317" y="4509960"/>
              <a:ext cx="1933543"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Multi-bitrates</a:t>
              </a:r>
              <a:r>
                <a:rPr lang="es-AR" sz="1600" b="1" dirty="0" smtClean="0">
                  <a:solidFill>
                    <a:srgbClr val="000000">
                      <a:lumMod val="65000"/>
                      <a:lumOff val="35000"/>
                    </a:srgbClr>
                  </a:solidFill>
                  <a:latin typeface="Trebuchet MS" panose="020B0603020202020204" pitchFamily="34" charset="0"/>
                </a:rPr>
                <a:t> MP4</a:t>
              </a:r>
              <a:endParaRPr lang="es-AR" sz="1600" b="1" dirty="0">
                <a:solidFill>
                  <a:srgbClr val="000000">
                    <a:lumMod val="65000"/>
                    <a:lumOff val="35000"/>
                  </a:srgbClr>
                </a:solidFill>
                <a:latin typeface="Trebuchet MS" panose="020B0603020202020204" pitchFamily="34" charset="0"/>
              </a:endParaRPr>
            </a:p>
          </p:txBody>
        </p:sp>
        <p:pic>
          <p:nvPicPr>
            <p:cNvPr id="27" name="Picture 26"/>
            <p:cNvPicPr>
              <a:picLocks noChangeAspect="1"/>
            </p:cNvPicPr>
            <p:nvPr/>
          </p:nvPicPr>
          <p:blipFill>
            <a:blip r:embed="rId7"/>
            <a:stretch>
              <a:fillRect/>
            </a:stretch>
          </p:blipFill>
          <p:spPr>
            <a:xfrm>
              <a:off x="6739863" y="3474706"/>
              <a:ext cx="734790" cy="1054257"/>
            </a:xfrm>
            <a:prstGeom prst="rect">
              <a:avLst/>
            </a:prstGeom>
          </p:spPr>
        </p:pic>
        <p:sp>
          <p:nvSpPr>
            <p:cNvPr id="29" name="TextBox 28"/>
            <p:cNvSpPr txBox="1"/>
            <p:nvPr/>
          </p:nvSpPr>
          <p:spPr>
            <a:xfrm>
              <a:off x="6624521" y="2800408"/>
              <a:ext cx="1452642" cy="338554"/>
            </a:xfrm>
            <a:prstGeom prst="rect">
              <a:avLst/>
            </a:prstGeom>
            <a:noFill/>
          </p:spPr>
          <p:txBody>
            <a:bodyPr wrap="none" rtlCol="0">
              <a:spAutoFit/>
            </a:bodyPr>
            <a:lstStyle/>
            <a:p>
              <a:r>
                <a:rPr lang="es-AR" sz="1600" b="1" dirty="0" err="1" smtClean="0">
                  <a:solidFill>
                    <a:srgbClr val="000000">
                      <a:lumMod val="65000"/>
                      <a:lumOff val="35000"/>
                    </a:srgbClr>
                  </a:solidFill>
                  <a:latin typeface="Trebuchet MS" panose="020B0603020202020204" pitchFamily="34" charset="0"/>
                </a:rPr>
                <a:t>Origin</a:t>
              </a:r>
              <a:r>
                <a:rPr lang="es-AR" sz="1600" b="1" dirty="0" smtClean="0">
                  <a:solidFill>
                    <a:srgbClr val="000000">
                      <a:lumMod val="65000"/>
                      <a:lumOff val="35000"/>
                    </a:srgbClr>
                  </a:solidFill>
                  <a:latin typeface="Trebuchet MS" panose="020B0603020202020204" pitchFamily="34" charset="0"/>
                </a:rPr>
                <a:t> Server</a:t>
              </a:r>
              <a:endParaRPr lang="es-AR" sz="1600" b="1" dirty="0">
                <a:solidFill>
                  <a:srgbClr val="000000">
                    <a:lumMod val="65000"/>
                    <a:lumOff val="35000"/>
                  </a:srgbClr>
                </a:solidFill>
                <a:latin typeface="Trebuchet MS" panose="020B0603020202020204" pitchFamily="34" charset="0"/>
              </a:endParaRP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5867" y="3022090"/>
              <a:ext cx="629796" cy="629796"/>
            </a:xfrm>
            <a:prstGeom prst="rect">
              <a:avLst/>
            </a:prstGeom>
          </p:spPr>
        </p:pic>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0440" y="3650692"/>
              <a:ext cx="629796" cy="629796"/>
            </a:xfrm>
            <a:prstGeom prst="rect">
              <a:avLst/>
            </a:prstGeom>
          </p:spPr>
        </p:pic>
        <p:sp>
          <p:nvSpPr>
            <p:cNvPr id="32" name="TextBox 31"/>
            <p:cNvSpPr txBox="1"/>
            <p:nvPr/>
          </p:nvSpPr>
          <p:spPr>
            <a:xfrm>
              <a:off x="7978658" y="3328949"/>
              <a:ext cx="431528" cy="261610"/>
            </a:xfrm>
            <a:prstGeom prst="rect">
              <a:avLst/>
            </a:prstGeom>
            <a:noFill/>
          </p:spPr>
          <p:txBody>
            <a:bodyPr wrap="none" rtlCol="0">
              <a:spAutoFit/>
            </a:bodyPr>
            <a:lstStyle/>
            <a:p>
              <a:r>
                <a:rPr lang="es-AR" sz="1100" b="1" dirty="0" smtClean="0">
                  <a:solidFill>
                    <a:srgbClr val="000000">
                      <a:lumMod val="65000"/>
                      <a:lumOff val="35000"/>
                    </a:srgbClr>
                  </a:solidFill>
                  <a:latin typeface="Trebuchet MS" panose="020B0603020202020204" pitchFamily="34" charset="0"/>
                </a:rPr>
                <a:t>HLS</a:t>
              </a:r>
              <a:endParaRPr lang="es-AR" sz="1100" b="1" dirty="0">
                <a:solidFill>
                  <a:srgbClr val="000000">
                    <a:lumMod val="65000"/>
                    <a:lumOff val="35000"/>
                  </a:srgbClr>
                </a:solidFill>
                <a:latin typeface="Trebuchet MS" panose="020B0603020202020204" pitchFamily="34" charset="0"/>
              </a:endParaRPr>
            </a:p>
          </p:txBody>
        </p:sp>
        <p:sp>
          <p:nvSpPr>
            <p:cNvPr id="33" name="TextBox 32"/>
            <p:cNvSpPr txBox="1"/>
            <p:nvPr/>
          </p:nvSpPr>
          <p:spPr>
            <a:xfrm>
              <a:off x="7911155" y="3858646"/>
              <a:ext cx="848309" cy="430887"/>
            </a:xfrm>
            <a:prstGeom prst="rect">
              <a:avLst/>
            </a:prstGeom>
            <a:noFill/>
          </p:spPr>
          <p:txBody>
            <a:bodyPr wrap="none" rtlCol="0">
              <a:spAutoFit/>
            </a:bodyPr>
            <a:lstStyle/>
            <a:p>
              <a:r>
                <a:rPr lang="es-AR" sz="1050" b="1" dirty="0" err="1" smtClean="0">
                  <a:solidFill>
                    <a:srgbClr val="000000">
                      <a:lumMod val="65000"/>
                      <a:lumOff val="35000"/>
                    </a:srgbClr>
                  </a:solidFill>
                  <a:latin typeface="Trebuchet MS" panose="020B0603020202020204" pitchFamily="34" charset="0"/>
                </a:rPr>
                <a:t>Smooth</a:t>
              </a:r>
              <a:r>
                <a:rPr lang="es-AR" sz="1050" b="1" dirty="0" smtClean="0">
                  <a:solidFill>
                    <a:srgbClr val="000000">
                      <a:lumMod val="65000"/>
                      <a:lumOff val="35000"/>
                    </a:srgbClr>
                  </a:solidFill>
                  <a:latin typeface="Trebuchet MS" panose="020B0603020202020204" pitchFamily="34" charset="0"/>
                </a:rPr>
                <a:t> </a:t>
              </a:r>
            </a:p>
            <a:p>
              <a:r>
                <a:rPr lang="es-AR" sz="1050" b="1" dirty="0" err="1" smtClean="0">
                  <a:solidFill>
                    <a:srgbClr val="000000">
                      <a:lumMod val="65000"/>
                      <a:lumOff val="35000"/>
                    </a:srgbClr>
                  </a:solidFill>
                  <a:latin typeface="Trebuchet MS" panose="020B0603020202020204" pitchFamily="34" charset="0"/>
                </a:rPr>
                <a:t>Streaming</a:t>
              </a:r>
              <a:endParaRPr lang="es-AR" sz="1050" b="1" dirty="0">
                <a:solidFill>
                  <a:srgbClr val="000000">
                    <a:lumMod val="65000"/>
                    <a:lumOff val="35000"/>
                  </a:srgbClr>
                </a:solidFill>
                <a:latin typeface="Trebuchet MS" panose="020B0603020202020204" pitchFamily="34" charset="0"/>
              </a:endParaRPr>
            </a:p>
          </p:txBody>
        </p:sp>
        <p:sp>
          <p:nvSpPr>
            <p:cNvPr id="34" name="Rectangle 33"/>
            <p:cNvSpPr/>
            <p:nvPr/>
          </p:nvSpPr>
          <p:spPr>
            <a:xfrm>
              <a:off x="6580777" y="2784718"/>
              <a:ext cx="2191084" cy="2197763"/>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FFFF"/>
                </a:solidFill>
              </a:endParaRPr>
            </a:p>
          </p:txBody>
        </p:sp>
        <p:sp>
          <p:nvSpPr>
            <p:cNvPr id="35" name="Rectangle 34"/>
            <p:cNvSpPr/>
            <p:nvPr/>
          </p:nvSpPr>
          <p:spPr>
            <a:xfrm>
              <a:off x="3023332" y="3605960"/>
              <a:ext cx="760144" cy="307777"/>
            </a:xfrm>
            <a:prstGeom prst="rect">
              <a:avLst/>
            </a:prstGeom>
          </p:spPr>
          <p:txBody>
            <a:bodyPr wrap="none">
              <a:spAutoFit/>
            </a:bodyPr>
            <a:lstStyle/>
            <a:p>
              <a:r>
                <a:rPr lang="es-AR" sz="1400" dirty="0" err="1" smtClean="0">
                  <a:solidFill>
                    <a:srgbClr val="000000">
                      <a:lumMod val="65000"/>
                      <a:lumOff val="35000"/>
                    </a:srgbClr>
                  </a:solidFill>
                  <a:latin typeface="Trebuchet MS" panose="020B0603020202020204" pitchFamily="34" charset="0"/>
                </a:rPr>
                <a:t>Encode</a:t>
              </a:r>
              <a:endParaRPr lang="es-AR" sz="1400" dirty="0">
                <a:solidFill>
                  <a:srgbClr val="000000"/>
                </a:solidFill>
              </a:endParaRPr>
            </a:p>
          </p:txBody>
        </p:sp>
        <p:sp>
          <p:nvSpPr>
            <p:cNvPr id="36" name="Rectangle 35"/>
            <p:cNvSpPr/>
            <p:nvPr/>
          </p:nvSpPr>
          <p:spPr>
            <a:xfrm>
              <a:off x="5598660" y="3144237"/>
              <a:ext cx="971356" cy="523220"/>
            </a:xfrm>
            <a:prstGeom prst="rect">
              <a:avLst/>
            </a:prstGeom>
          </p:spPr>
          <p:txBody>
            <a:bodyPr wrap="none">
              <a:spAutoFit/>
            </a:bodyPr>
            <a:lstStyle/>
            <a:p>
              <a:pPr algn="ctr"/>
              <a:r>
                <a:rPr lang="es-AR" sz="1400" dirty="0" err="1" smtClean="0">
                  <a:solidFill>
                    <a:srgbClr val="000000">
                      <a:lumMod val="65000"/>
                      <a:lumOff val="35000"/>
                    </a:srgbClr>
                  </a:solidFill>
                  <a:latin typeface="Trebuchet MS" panose="020B0603020202020204" pitchFamily="34" charset="0"/>
                </a:rPr>
                <a:t>Dynamic</a:t>
              </a:r>
              <a:endParaRPr lang="es-AR" sz="1400" dirty="0" smtClean="0">
                <a:solidFill>
                  <a:srgbClr val="000000">
                    <a:lumMod val="65000"/>
                    <a:lumOff val="35000"/>
                  </a:srgbClr>
                </a:solidFill>
                <a:latin typeface="Trebuchet MS" panose="020B0603020202020204" pitchFamily="34" charset="0"/>
              </a:endParaRPr>
            </a:p>
            <a:p>
              <a:pPr algn="ctr"/>
              <a:r>
                <a:rPr lang="es-AR" sz="1400" dirty="0" err="1" smtClean="0">
                  <a:solidFill>
                    <a:srgbClr val="000000">
                      <a:lumMod val="65000"/>
                      <a:lumOff val="35000"/>
                    </a:srgbClr>
                  </a:solidFill>
                  <a:latin typeface="Trebuchet MS" panose="020B0603020202020204" pitchFamily="34" charset="0"/>
                </a:rPr>
                <a:t>Packaging</a:t>
              </a:r>
              <a:endParaRPr lang="es-AR" sz="1400" dirty="0">
                <a:solidFill>
                  <a:srgbClr val="000000"/>
                </a:solidFill>
              </a:endParaRPr>
            </a:p>
          </p:txBody>
        </p:sp>
        <p:cxnSp>
          <p:nvCxnSpPr>
            <p:cNvPr id="40" name="Straight Arrow Connector 39"/>
            <p:cNvCxnSpPr/>
            <p:nvPr/>
          </p:nvCxnSpPr>
          <p:spPr>
            <a:xfrm flipV="1">
              <a:off x="3002104" y="3900948"/>
              <a:ext cx="831619"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41" name="Straight Arrow Connector 40"/>
            <p:cNvCxnSpPr>
              <a:endCxn id="34" idx="1"/>
            </p:cNvCxnSpPr>
            <p:nvPr/>
          </p:nvCxnSpPr>
          <p:spPr>
            <a:xfrm flipV="1">
              <a:off x="5598660" y="3883600"/>
              <a:ext cx="982117" cy="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2" name="Straight Arrow Connector 61"/>
            <p:cNvCxnSpPr/>
            <p:nvPr/>
          </p:nvCxnSpPr>
          <p:spPr>
            <a:xfrm flipV="1">
              <a:off x="8376517" y="3091386"/>
              <a:ext cx="1712734" cy="32131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3" name="Straight Arrow Connector 62"/>
            <p:cNvCxnSpPr/>
            <p:nvPr/>
          </p:nvCxnSpPr>
          <p:spPr>
            <a:xfrm flipV="1">
              <a:off x="8386748" y="3400753"/>
              <a:ext cx="1735663" cy="6342"/>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69" name="Picture 2" descr="http://upload.wikimedia.org/wikipedia/commons/6/6c/IO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23229" y="2819009"/>
              <a:ext cx="411621" cy="27056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http://upload.wikimedia.org/wikipedia/commons/6/66/Android_robo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10259225" y="3153984"/>
              <a:ext cx="348375" cy="41437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http://images.wikia.com/darksouls/images/9/91/Icon_xbox36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59225" y="3691100"/>
              <a:ext cx="368370" cy="368370"/>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http://upload.wikimedia.org/wikipedia/commons/c/c7/Windows_logo_-_2012.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97797" y="4185312"/>
              <a:ext cx="291226" cy="319284"/>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Arrow Connector 80"/>
            <p:cNvCxnSpPr/>
            <p:nvPr/>
          </p:nvCxnSpPr>
          <p:spPr>
            <a:xfrm flipV="1">
              <a:off x="8537774" y="3941715"/>
              <a:ext cx="1551477" cy="48299"/>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83" name="Straight Arrow Connector 82"/>
            <p:cNvCxnSpPr/>
            <p:nvPr/>
          </p:nvCxnSpPr>
          <p:spPr>
            <a:xfrm>
              <a:off x="8517637" y="3989428"/>
              <a:ext cx="1604774" cy="405082"/>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59" name="Picture 58">
              <a:hlinkClick r:id="rId2"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85414" y="4321109"/>
              <a:ext cx="629796" cy="629796"/>
            </a:xfrm>
            <a:prstGeom prst="rect">
              <a:avLst/>
            </a:prstGeom>
          </p:spPr>
        </p:pic>
        <p:sp>
          <p:nvSpPr>
            <p:cNvPr id="60" name="TextBox 59"/>
            <p:cNvSpPr txBox="1"/>
            <p:nvPr/>
          </p:nvSpPr>
          <p:spPr>
            <a:xfrm>
              <a:off x="7978658" y="4564629"/>
              <a:ext cx="516488" cy="253916"/>
            </a:xfrm>
            <a:prstGeom prst="rect">
              <a:avLst/>
            </a:prstGeom>
            <a:noFill/>
          </p:spPr>
          <p:txBody>
            <a:bodyPr wrap="none" rtlCol="0">
              <a:spAutoFit/>
            </a:bodyPr>
            <a:lstStyle/>
            <a:p>
              <a:r>
                <a:rPr lang="es-AR" sz="1050" b="1" dirty="0" smtClean="0">
                  <a:solidFill>
                    <a:srgbClr val="000000">
                      <a:lumMod val="65000"/>
                      <a:lumOff val="35000"/>
                    </a:srgbClr>
                  </a:solidFill>
                  <a:latin typeface="Trebuchet MS" panose="020B0603020202020204" pitchFamily="34" charset="0"/>
                </a:rPr>
                <a:t>DASH</a:t>
              </a:r>
            </a:p>
          </p:txBody>
        </p:sp>
        <p:cxnSp>
          <p:nvCxnSpPr>
            <p:cNvPr id="64" name="Straight Arrow Connector 63"/>
            <p:cNvCxnSpPr/>
            <p:nvPr/>
          </p:nvCxnSpPr>
          <p:spPr>
            <a:xfrm>
              <a:off x="8537773" y="4694953"/>
              <a:ext cx="1591397" cy="39691"/>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65" name="Straight Arrow Connector 64"/>
            <p:cNvCxnSpPr>
              <a:stCxn id="60" idx="3"/>
            </p:cNvCxnSpPr>
            <p:nvPr/>
          </p:nvCxnSpPr>
          <p:spPr>
            <a:xfrm>
              <a:off x="8495146" y="4691587"/>
              <a:ext cx="1634024" cy="395413"/>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pic>
          <p:nvPicPr>
            <p:cNvPr id="8194" name="Picture 2" descr="http://www.blogcdn.com/www.engadget.com/media/2011/04/chrome-logo-2011-04-27.jpg"/>
            <p:cNvPicPr>
              <a:picLocks noChangeAspect="1" noChangeArrowheads="1"/>
            </p:cNvPicPr>
            <p:nvPr/>
          </p:nvPicPr>
          <p:blipFill rotWithShape="1">
            <a:blip r:embed="rId12">
              <a:extLst>
                <a:ext uri="{28A0092B-C50C-407E-A947-70E740481C1C}">
                  <a14:useLocalDpi xmlns:a14="http://schemas.microsoft.com/office/drawing/2010/main" val="0"/>
                </a:ext>
              </a:extLst>
            </a:blip>
            <a:srcRect l="21842" r="20784"/>
            <a:stretch/>
          </p:blipFill>
          <p:spPr bwMode="auto">
            <a:xfrm>
              <a:off x="10267842" y="4953051"/>
              <a:ext cx="345381" cy="30099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icons.iconarchive.com/icons/cornmanthe3rd/metronome/512/Internet-ie-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67842" y="4538864"/>
              <a:ext cx="322393" cy="322393"/>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66"/>
            <p:cNvSpPr/>
            <p:nvPr/>
          </p:nvSpPr>
          <p:spPr>
            <a:xfrm>
              <a:off x="10129117" y="2708518"/>
              <a:ext cx="584920" cy="2693744"/>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solidFill>
                  <a:srgbClr val="FFFFFF"/>
                </a:solidFill>
              </a:endParaRPr>
            </a:p>
          </p:txBody>
        </p:sp>
      </p:grpSp>
      <p:sp>
        <p:nvSpPr>
          <p:cNvPr id="18" name="Rectangle 17"/>
          <p:cNvSpPr/>
          <p:nvPr/>
        </p:nvSpPr>
        <p:spPr>
          <a:xfrm>
            <a:off x="682048" y="1592262"/>
            <a:ext cx="11072379" cy="369332"/>
          </a:xfrm>
          <a:prstGeom prst="rect">
            <a:avLst/>
          </a:prstGeom>
        </p:spPr>
        <p:txBody>
          <a:bodyPr wrap="square">
            <a:spAutoFit/>
          </a:bodyPr>
          <a:lstStyle/>
          <a:p>
            <a:pPr algn="ctr"/>
            <a:r>
              <a:rPr lang="es-AR" dirty="0" smtClean="0"/>
              <a:t>Permite reutilizar el contenido ya </a:t>
            </a:r>
            <a:r>
              <a:rPr lang="es-AR" dirty="0" err="1" smtClean="0"/>
              <a:t>encodeado</a:t>
            </a:r>
            <a:r>
              <a:rPr lang="es-AR" dirty="0" smtClean="0"/>
              <a:t> y distribuirlo en varios formatos de </a:t>
            </a:r>
            <a:r>
              <a:rPr lang="es-AR" dirty="0" err="1" smtClean="0"/>
              <a:t>streaming</a:t>
            </a:r>
            <a:r>
              <a:rPr lang="es-AR" dirty="0" smtClean="0"/>
              <a:t> sin </a:t>
            </a:r>
            <a:r>
              <a:rPr lang="es-AR" dirty="0" err="1" smtClean="0"/>
              <a:t>repackaging</a:t>
            </a:r>
            <a:endParaRPr lang="es-AR" dirty="0" smtClean="0"/>
          </a:p>
        </p:txBody>
      </p:sp>
      <p:sp>
        <p:nvSpPr>
          <p:cNvPr id="6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sz="4400" dirty="0" err="1"/>
              <a:t>Dynamic</a:t>
            </a:r>
            <a:r>
              <a:rPr lang="es-AR" sz="4400" dirty="0"/>
              <a:t> </a:t>
            </a:r>
            <a:r>
              <a:rPr lang="es-AR" sz="4400" dirty="0" err="1" smtClean="0"/>
              <a:t>Packaging</a:t>
            </a:r>
            <a:endParaRPr lang="es-AR" sz="4400" dirty="0"/>
          </a:p>
        </p:txBody>
      </p:sp>
    </p:spTree>
    <p:extLst>
      <p:ext uri="{BB962C8B-B14F-4D97-AF65-F5344CB8AC3E}">
        <p14:creationId xmlns:p14="http://schemas.microsoft.com/office/powerpoint/2010/main" val="14107735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907118" cy="1126462"/>
          </a:xfrm>
        </p:spPr>
        <p:txBody>
          <a:bodyPr/>
          <a:lstStyle/>
          <a:p>
            <a:r>
              <a:rPr lang="en-US" sz="5400" dirty="0" smtClean="0"/>
              <a:t>Dynamic Encryption</a:t>
            </a:r>
            <a:endParaRPr lang="en-US"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31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ounded Rectangle 37"/>
          <p:cNvSpPr/>
          <p:nvPr/>
        </p:nvSpPr>
        <p:spPr bwMode="auto">
          <a:xfrm>
            <a:off x="2484437" y="3966673"/>
            <a:ext cx="7042098" cy="2667000"/>
          </a:xfrm>
          <a:prstGeom prst="roundRect">
            <a:avLst>
              <a:gd name="adj" fmla="val 852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gradFill>
                <a:gsLst>
                  <a:gs pos="0">
                    <a:srgbClr val="FFFFFF"/>
                  </a:gs>
                  <a:gs pos="100000">
                    <a:srgbClr val="FFFFFF"/>
                  </a:gs>
                </a:gsLst>
                <a:lin ang="5400000" scaled="0"/>
              </a:gradFill>
              <a:ea typeface="Segoe UI" pitchFamily="34" charset="0"/>
              <a:cs typeface="Segoe UI" pitchFamily="34" charset="0"/>
            </a:endParaRPr>
          </a:p>
        </p:txBody>
      </p:sp>
      <p:sp>
        <p:nvSpPr>
          <p:cNvPr id="28" name="Cloud large"/>
          <p:cNvSpPr>
            <a:spLocks/>
          </p:cNvSpPr>
          <p:nvPr/>
        </p:nvSpPr>
        <p:spPr bwMode="black">
          <a:xfrm flipH="1">
            <a:off x="286678" y="2396422"/>
            <a:ext cx="2763683" cy="1333500"/>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3260" tIns="46630" rIns="93260" bIns="46630" numCol="1" anchor="t" anchorCtr="0" compatLnSpc="1">
            <a:prstTxWarp prst="textNoShape">
              <a:avLst/>
            </a:prstTxWarp>
          </a:bodyPr>
          <a:lstStyle/>
          <a:p>
            <a:pPr defTabSz="932597"/>
            <a:endParaRPr lang="en-US" sz="1632">
              <a:solidFill>
                <a:prstClr val="black"/>
              </a:solidFill>
            </a:endParaRPr>
          </a:p>
        </p:txBody>
      </p:sp>
      <p:sp>
        <p:nvSpPr>
          <p:cNvPr id="4" name="Rectangle 3"/>
          <p:cNvSpPr/>
          <p:nvPr/>
        </p:nvSpPr>
        <p:spPr bwMode="auto">
          <a:xfrm>
            <a:off x="1607025" y="2834572"/>
            <a:ext cx="8915400" cy="228600"/>
          </a:xfrm>
          <a:prstGeom prst="rect">
            <a:avLst/>
          </a:prstGeom>
          <a:pattFill prst="dkUpDiag">
            <a:fgClr>
              <a:srgbClr val="96969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t" anchorCtr="0"/>
          <a:lstStyle/>
          <a:p>
            <a:pPr algn="ctr" defTabSz="932406"/>
            <a:endParaRPr lang="en-US" sz="1600" spc="-102" dirty="0">
              <a:solidFill>
                <a:schemeClr val="bg2">
                  <a:lumMod val="50000"/>
                </a:schemeClr>
              </a:solidFill>
              <a:latin typeface="Tekton Pro" panose="020F0603020208020904" pitchFamily="34" charset="0"/>
              <a:ea typeface="Segoe UI" pitchFamily="34" charset="0"/>
              <a:cs typeface="Segoe UI"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3774" y="2565802"/>
            <a:ext cx="914400" cy="914400"/>
          </a:xfrm>
          <a:prstGeom prst="rect">
            <a:avLst/>
          </a:prstGeom>
        </p:spPr>
      </p:pic>
      <p:sp>
        <p:nvSpPr>
          <p:cNvPr id="7" name="TextBox 6"/>
          <p:cNvSpPr txBox="1"/>
          <p:nvPr/>
        </p:nvSpPr>
        <p:spPr>
          <a:xfrm rot="20100280">
            <a:off x="1907599"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8" name="TextBox 7"/>
          <p:cNvSpPr txBox="1"/>
          <p:nvPr/>
        </p:nvSpPr>
        <p:spPr>
          <a:xfrm rot="20100280">
            <a:off x="3071966"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9" name="TextBox 8"/>
          <p:cNvSpPr txBox="1"/>
          <p:nvPr/>
        </p:nvSpPr>
        <p:spPr>
          <a:xfrm rot="20100280">
            <a:off x="4324711" y="277517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1" name="TextBox 10"/>
          <p:cNvSpPr txBox="1"/>
          <p:nvPr/>
        </p:nvSpPr>
        <p:spPr>
          <a:xfrm rot="20100280">
            <a:off x="5577455" y="277075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2" name="TextBox 11"/>
          <p:cNvSpPr txBox="1"/>
          <p:nvPr/>
        </p:nvSpPr>
        <p:spPr>
          <a:xfrm rot="20100280">
            <a:off x="6741822" y="2770757"/>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3" name="TextBox 12"/>
          <p:cNvSpPr txBox="1"/>
          <p:nvPr/>
        </p:nvSpPr>
        <p:spPr>
          <a:xfrm rot="20100280">
            <a:off x="7994567" y="2766339"/>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sp>
        <p:nvSpPr>
          <p:cNvPr id="14" name="TextBox 13"/>
          <p:cNvSpPr txBox="1"/>
          <p:nvPr/>
        </p:nvSpPr>
        <p:spPr>
          <a:xfrm rot="20100280">
            <a:off x="9301463" y="2779595"/>
            <a:ext cx="1066061" cy="338554"/>
          </a:xfrm>
          <a:prstGeom prst="rect">
            <a:avLst/>
          </a:prstGeom>
          <a:noFill/>
        </p:spPr>
        <p:txBody>
          <a:bodyPr wrap="none" rtlCol="0">
            <a:spAutoFit/>
          </a:bodyPr>
          <a:lstStyle/>
          <a:p>
            <a:r>
              <a:rPr lang="en-US" sz="1600" dirty="0" smtClean="0">
                <a:solidFill>
                  <a:schemeClr val="bg2">
                    <a:lumMod val="50000"/>
                  </a:schemeClr>
                </a:solidFill>
                <a:latin typeface="Tekton Pro" panose="020F0603020208020904" pitchFamily="34" charset="0"/>
              </a:rPr>
              <a:t>Encrypted</a:t>
            </a:r>
          </a:p>
        </p:txBody>
      </p:sp>
      <p:pic>
        <p:nvPicPr>
          <p:cNvPr id="25" name="Picture 10" descr="http://icons.iconarchive.com/icons/media-design/hydropro/512/HP-MediaPlayer-Inverse-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3848" y="2526440"/>
            <a:ext cx="785447" cy="78544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8131" y="1454554"/>
            <a:ext cx="1089025" cy="1156111"/>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84760" y="4405525"/>
            <a:ext cx="888253" cy="696635"/>
          </a:xfrm>
          <a:prstGeom prst="rect">
            <a:avLst/>
          </a:prstGeom>
        </p:spPr>
      </p:pic>
      <p:sp>
        <p:nvSpPr>
          <p:cNvPr id="30" name="TextBox 29"/>
          <p:cNvSpPr txBox="1"/>
          <p:nvPr/>
        </p:nvSpPr>
        <p:spPr>
          <a:xfrm>
            <a:off x="8527597" y="1820862"/>
            <a:ext cx="3349828" cy="400110"/>
          </a:xfrm>
          <a:prstGeom prst="rect">
            <a:avLst/>
          </a:prstGeom>
          <a:noFill/>
        </p:spPr>
        <p:txBody>
          <a:bodyPr wrap="none" rtlCol="0">
            <a:spAutoFit/>
          </a:bodyPr>
          <a:lstStyle/>
          <a:p>
            <a:r>
              <a:rPr lang="en-US" sz="2000" dirty="0" err="1"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Prevenir</a:t>
            </a: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“man-in-the-middle</a:t>
            </a: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a:t>
            </a:r>
          </a:p>
        </p:txBody>
      </p:sp>
      <p:sp>
        <p:nvSpPr>
          <p:cNvPr id="31" name="TextBox 30"/>
          <p:cNvSpPr txBox="1"/>
          <p:nvPr/>
        </p:nvSpPr>
        <p:spPr>
          <a:xfrm>
            <a:off x="2919195" y="4393408"/>
            <a:ext cx="2270301" cy="707886"/>
          </a:xfrm>
          <a:prstGeom prst="rect">
            <a:avLst/>
          </a:prstGeom>
          <a:noFill/>
        </p:spPr>
        <p:txBody>
          <a:bodyPr wrap="none" rtlCol="0">
            <a:spAutoFit/>
          </a:bodyPr>
          <a:lstStyle/>
          <a:p>
            <a:pPr algn="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AES </a:t>
            </a:r>
            <a:r>
              <a:rPr lang="en-US" sz="2000" dirty="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C</a:t>
            </a: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lear Key</a:t>
            </a:r>
            <a:endPar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endParaRPr>
          </a:p>
          <a:p>
            <a:pPr algn="r"/>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Dynamic Encryption</a:t>
            </a:r>
            <a:endPar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endParaRPr>
          </a:p>
        </p:txBody>
      </p:sp>
      <p:sp>
        <p:nvSpPr>
          <p:cNvPr id="32" name="TextBox 31"/>
          <p:cNvSpPr txBox="1"/>
          <p:nvPr/>
        </p:nvSpPr>
        <p:spPr>
          <a:xfrm>
            <a:off x="4488663" y="5712159"/>
            <a:ext cx="700833" cy="400110"/>
          </a:xfrm>
          <a:prstGeom prst="rect">
            <a:avLst/>
          </a:prstGeom>
          <a:noFill/>
        </p:spPr>
        <p:txBody>
          <a:bodyPr wrap="none" rtlCol="0">
            <a:spAutoFit/>
          </a:bodyPr>
          <a:lstStyle/>
          <a:p>
            <a:r>
              <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DRM</a:t>
            </a:r>
            <a:endPar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endParaRP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8478" y="5441908"/>
            <a:ext cx="1120808" cy="990941"/>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2314" y="5625307"/>
            <a:ext cx="773147" cy="606360"/>
          </a:xfrm>
          <a:prstGeom prst="rect">
            <a:avLst/>
          </a:prstGeom>
        </p:spPr>
      </p:pic>
      <p:sp>
        <p:nvSpPr>
          <p:cNvPr id="37" name="TextBox 36"/>
          <p:cNvSpPr txBox="1"/>
          <p:nvPr/>
        </p:nvSpPr>
        <p:spPr>
          <a:xfrm>
            <a:off x="6627908" y="5725118"/>
            <a:ext cx="2588209" cy="400110"/>
          </a:xfrm>
          <a:prstGeom prst="rect">
            <a:avLst/>
          </a:prstGeom>
          <a:noFill/>
        </p:spPr>
        <p:txBody>
          <a:bodyPr wrap="none" rtlCol="0">
            <a:spAutoFit/>
          </a:bodyPr>
          <a:lstStyle/>
          <a:p>
            <a:r>
              <a:rPr lang="en-US" altLang="zh-CN"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rPr>
              <a:t>+ licensing agreement  </a:t>
            </a:r>
            <a:endParaRPr lang="en-US" sz="2000" dirty="0" smtClean="0">
              <a:gradFill>
                <a:gsLst>
                  <a:gs pos="0">
                    <a:schemeClr val="tx1">
                      <a:lumMod val="75000"/>
                      <a:lumOff val="25000"/>
                    </a:schemeClr>
                  </a:gs>
                  <a:gs pos="100000">
                    <a:schemeClr val="tx1">
                      <a:lumMod val="75000"/>
                      <a:lumOff val="25000"/>
                    </a:schemeClr>
                  </a:gs>
                </a:gsLst>
                <a:lin ang="5400000" scaled="0"/>
              </a:gradFill>
              <a:latin typeface="Calibri" panose="020F0502020204030204" pitchFamily="34" charset="0"/>
            </a:endParaRPr>
          </a:p>
        </p:txBody>
      </p:sp>
      <p:sp>
        <p:nvSpPr>
          <p:cNvPr id="35"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Opciones Disponibles</a:t>
            </a:r>
            <a:endParaRPr lang="es-AR" dirty="0"/>
          </a:p>
        </p:txBody>
      </p:sp>
    </p:spTree>
    <p:extLst>
      <p:ext uri="{BB962C8B-B14F-4D97-AF65-F5344CB8AC3E}">
        <p14:creationId xmlns:p14="http://schemas.microsoft.com/office/powerpoint/2010/main" val="1804918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500"/>
                                        <p:tgtEl>
                                          <p:spTgt spid="30"/>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fade">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28" grpId="0" animBg="1"/>
      <p:bldP spid="4" grpId="0" animBg="1"/>
      <p:bldP spid="7" grpId="0"/>
      <p:bldP spid="8" grpId="0"/>
      <p:bldP spid="9" grpId="0"/>
      <p:bldP spid="11" grpId="0"/>
      <p:bldP spid="12" grpId="0"/>
      <p:bldP spid="13" grpId="0"/>
      <p:bldP spid="14" grpId="0"/>
      <p:bldP spid="30" grpId="0"/>
      <p:bldP spid="31" grpId="0"/>
      <p:bldP spid="32"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511356" y="1203325"/>
            <a:ext cx="5422328" cy="5485622"/>
          </a:xfrm>
          <a:prstGeom prst="rect">
            <a:avLst/>
          </a:prstGeom>
        </p:spPr>
        <p:txBody>
          <a:bodyPr/>
          <a:lstStyle>
            <a:lvl1pPr marL="0" indent="0" algn="l" defTabSz="914166" rtl="0" eaLnBrk="1" latinLnBrk="0" hangingPunct="1">
              <a:spcBef>
                <a:spcPct val="20000"/>
              </a:spcBef>
              <a:buFont typeface="Arial" pitchFamily="34" charset="0"/>
              <a:buNone/>
              <a:defRPr sz="3600" kern="1200">
                <a:gradFill>
                  <a:gsLst>
                    <a:gs pos="66981">
                      <a:schemeClr val="tx1">
                        <a:lumMod val="75000"/>
                        <a:lumOff val="25000"/>
                      </a:schemeClr>
                    </a:gs>
                    <a:gs pos="0">
                      <a:schemeClr val="tx1">
                        <a:lumMod val="75000"/>
                        <a:lumOff val="25000"/>
                      </a:schemeClr>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66981">
                      <a:schemeClr val="tx1">
                        <a:lumMod val="75000"/>
                        <a:lumOff val="25000"/>
                      </a:schemeClr>
                    </a:gs>
                    <a:gs pos="0">
                      <a:schemeClr val="tx1">
                        <a:lumMod val="75000"/>
                        <a:lumOff val="25000"/>
                      </a:schemeClr>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12" lvl="1" indent="-457112"/>
            <a:r>
              <a:rPr lang="es-AR" dirty="0" smtClean="0">
                <a:solidFill>
                  <a:srgbClr val="0070C0"/>
                </a:solidFill>
                <a:latin typeface="+mj-lt"/>
              </a:rPr>
              <a:t>AES Clear </a:t>
            </a:r>
            <a:r>
              <a:rPr lang="es-AR" dirty="0" smtClean="0">
                <a:solidFill>
                  <a:srgbClr val="0070C0"/>
                </a:solidFill>
                <a:latin typeface="+mj-lt"/>
              </a:rPr>
              <a:t>Key</a:t>
            </a:r>
            <a:endParaRPr lang="es-AR" dirty="0" smtClean="0">
              <a:solidFill>
                <a:srgbClr val="0070C0"/>
              </a:solidFill>
              <a:latin typeface="+mj-lt"/>
            </a:endParaRPr>
          </a:p>
          <a:p>
            <a:r>
              <a:rPr lang="es-AR" sz="2000" dirty="0" smtClean="0">
                <a:gradFill>
                  <a:gsLst>
                    <a:gs pos="66981">
                      <a:srgbClr val="000000">
                        <a:lumMod val="75000"/>
                        <a:lumOff val="25000"/>
                      </a:srgbClr>
                    </a:gs>
                    <a:gs pos="0">
                      <a:srgbClr val="000000">
                        <a:lumMod val="75000"/>
                        <a:lumOff val="25000"/>
                      </a:srgbClr>
                    </a:gs>
                  </a:gsLst>
                  <a:lin ang="5400000" scaled="0"/>
                </a:gradFill>
              </a:rPr>
              <a:t>Encriptación en la comunicación </a:t>
            </a:r>
            <a:r>
              <a:rPr lang="es-AR" sz="2000" dirty="0" err="1" smtClean="0">
                <a:gradFill>
                  <a:gsLst>
                    <a:gs pos="66981">
                      <a:srgbClr val="000000">
                        <a:lumMod val="75000"/>
                        <a:lumOff val="25000"/>
                      </a:srgbClr>
                    </a:gs>
                    <a:gs pos="0">
                      <a:srgbClr val="000000">
                        <a:lumMod val="75000"/>
                        <a:lumOff val="25000"/>
                      </a:srgbClr>
                    </a:gs>
                  </a:gsLst>
                  <a:lin ang="5400000" scaled="0"/>
                </a:gradFill>
              </a:rPr>
              <a:t>on-the-wire</a:t>
            </a:r>
            <a:r>
              <a:rPr lang="es-AR" sz="2000" dirty="0" smtClean="0">
                <a:gradFill>
                  <a:gsLst>
                    <a:gs pos="66981">
                      <a:srgbClr val="000000">
                        <a:lumMod val="75000"/>
                        <a:lumOff val="25000"/>
                      </a:srgbClr>
                    </a:gs>
                    <a:gs pos="0">
                      <a:srgbClr val="000000">
                        <a:lumMod val="75000"/>
                        <a:lumOff val="25000"/>
                      </a:srgbClr>
                    </a:gs>
                  </a:gsLst>
                  <a:lin ang="5400000" scaled="0"/>
                </a:gradFill>
              </a:rPr>
              <a:t> usando el algoritmo de encriptación simétrica AES.</a:t>
            </a:r>
          </a:p>
          <a:p>
            <a:r>
              <a:rPr lang="es-AR" sz="2000" dirty="0" smtClean="0">
                <a:gradFill>
                  <a:gsLst>
                    <a:gs pos="66981">
                      <a:srgbClr val="000000">
                        <a:lumMod val="75000"/>
                        <a:lumOff val="25000"/>
                      </a:srgbClr>
                    </a:gs>
                    <a:gs pos="0">
                      <a:srgbClr val="000000">
                        <a:lumMod val="75000"/>
                        <a:lumOff val="25000"/>
                      </a:srgbClr>
                    </a:gs>
                  </a:gsLst>
                  <a:lin ang="5400000" scaled="0"/>
                </a:gradFill>
              </a:rPr>
              <a:t>Servicio de autenticación </a:t>
            </a:r>
            <a:r>
              <a:rPr lang="es-AR" sz="2000" dirty="0" smtClean="0">
                <a:gradFill>
                  <a:gsLst>
                    <a:gs pos="66981">
                      <a:srgbClr val="000000">
                        <a:lumMod val="75000"/>
                        <a:lumOff val="25000"/>
                      </a:srgbClr>
                    </a:gs>
                    <a:gs pos="0">
                      <a:srgbClr val="000000">
                        <a:lumMod val="75000"/>
                        <a:lumOff val="25000"/>
                      </a:srgbClr>
                    </a:gs>
                  </a:gsLst>
                  <a:lin ang="5400000" scaled="0"/>
                </a:gradFill>
              </a:rPr>
              <a:t>para las </a:t>
            </a:r>
            <a:r>
              <a:rPr lang="es-AR" sz="2000" dirty="0" err="1" smtClean="0">
                <a:gradFill>
                  <a:gsLst>
                    <a:gs pos="66981">
                      <a:srgbClr val="000000">
                        <a:lumMod val="75000"/>
                        <a:lumOff val="25000"/>
                      </a:srgbClr>
                    </a:gs>
                    <a:gs pos="0">
                      <a:srgbClr val="000000">
                        <a:lumMod val="75000"/>
                        <a:lumOff val="25000"/>
                      </a:srgbClr>
                    </a:gs>
                  </a:gsLst>
                  <a:lin ang="5400000" scaled="0"/>
                </a:gradFill>
              </a:rPr>
              <a:t>keys</a:t>
            </a:r>
            <a:r>
              <a:rPr lang="es-AR" sz="2000" dirty="0" smtClean="0">
                <a:gradFill>
                  <a:gsLst>
                    <a:gs pos="66981">
                      <a:srgbClr val="000000">
                        <a:lumMod val="75000"/>
                        <a:lumOff val="25000"/>
                      </a:srgbClr>
                    </a:gs>
                    <a:gs pos="0">
                      <a:srgbClr val="000000">
                        <a:lumMod val="75000"/>
                        <a:lumOff val="25000"/>
                      </a:srgbClr>
                    </a:gs>
                  </a:gsLst>
                  <a:lin ang="5400000" scaled="0"/>
                </a:gradFill>
              </a:rPr>
              <a:t>.  </a:t>
            </a:r>
            <a:endParaRPr lang="es-AR" sz="2000" dirty="0" smtClean="0">
              <a:gradFill>
                <a:gsLst>
                  <a:gs pos="66981">
                    <a:srgbClr val="000000">
                      <a:lumMod val="75000"/>
                      <a:lumOff val="25000"/>
                    </a:srgbClr>
                  </a:gs>
                  <a:gs pos="0">
                    <a:srgbClr val="000000">
                      <a:lumMod val="75000"/>
                      <a:lumOff val="25000"/>
                    </a:srgbClr>
                  </a:gs>
                </a:gsLst>
                <a:lin ang="5400000" scaled="0"/>
              </a:gradFill>
            </a:endParaRPr>
          </a:p>
          <a:p>
            <a:endParaRPr lang="es-AR" sz="2000" dirty="0"/>
          </a:p>
          <a:p>
            <a:endParaRPr lang="es-AR" sz="2000" dirty="0"/>
          </a:p>
          <a:p>
            <a:r>
              <a:rPr lang="es-AR" sz="2000" dirty="0" err="1" smtClean="0">
                <a:solidFill>
                  <a:srgbClr val="0070C0"/>
                </a:solidFill>
              </a:rPr>
              <a:t>Who</a:t>
            </a:r>
            <a:r>
              <a:rPr lang="es-AR" sz="2000" dirty="0" smtClean="0">
                <a:solidFill>
                  <a:srgbClr val="0070C0"/>
                </a:solidFill>
              </a:rPr>
              <a:t> </a:t>
            </a:r>
            <a:r>
              <a:rPr lang="es-AR" sz="2000" dirty="0" err="1" smtClean="0">
                <a:solidFill>
                  <a:srgbClr val="0070C0"/>
                </a:solidFill>
              </a:rPr>
              <a:t>should</a:t>
            </a:r>
            <a:r>
              <a:rPr lang="es-AR" sz="2000" dirty="0" smtClean="0">
                <a:solidFill>
                  <a:srgbClr val="0070C0"/>
                </a:solidFill>
              </a:rPr>
              <a:t> use </a:t>
            </a:r>
            <a:r>
              <a:rPr lang="es-AR" sz="2000" dirty="0" err="1" smtClean="0">
                <a:solidFill>
                  <a:srgbClr val="0070C0"/>
                </a:solidFill>
              </a:rPr>
              <a:t>this</a:t>
            </a:r>
            <a:r>
              <a:rPr lang="es-AR" sz="2000" dirty="0" smtClean="0">
                <a:solidFill>
                  <a:srgbClr val="0070C0"/>
                </a:solidFill>
              </a:rPr>
              <a:t> </a:t>
            </a:r>
            <a:r>
              <a:rPr lang="es-AR" sz="2000" dirty="0" err="1" smtClean="0">
                <a:solidFill>
                  <a:srgbClr val="0070C0"/>
                </a:solidFill>
              </a:rPr>
              <a:t>feature</a:t>
            </a:r>
            <a:r>
              <a:rPr lang="es-AR" sz="2000" dirty="0" smtClean="0">
                <a:solidFill>
                  <a:srgbClr val="0070C0"/>
                </a:solidFill>
              </a:rPr>
              <a:t>:</a:t>
            </a: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rPr>
              <a:t>“Clientes confiables</a:t>
            </a:r>
            <a:r>
              <a:rPr lang="es-AR" altLang="zh-CN" sz="2000" dirty="0" smtClean="0">
                <a:gradFill>
                  <a:gsLst>
                    <a:gs pos="66981">
                      <a:srgbClr val="000000">
                        <a:lumMod val="75000"/>
                        <a:lumOff val="25000"/>
                      </a:srgbClr>
                    </a:gs>
                    <a:gs pos="0">
                      <a:srgbClr val="000000">
                        <a:lumMod val="75000"/>
                        <a:lumOff val="25000"/>
                      </a:srgbClr>
                    </a:gs>
                  </a:gsLst>
                  <a:lin ang="5400000" scaled="0"/>
                </a:gradFill>
              </a:rPr>
              <a:t>”: La </a:t>
            </a:r>
            <a:r>
              <a:rPr lang="es-AR" altLang="zh-CN" sz="2000" dirty="0" err="1" smtClean="0">
                <a:gradFill>
                  <a:gsLst>
                    <a:gs pos="66981">
                      <a:srgbClr val="000000">
                        <a:lumMod val="75000"/>
                        <a:lumOff val="25000"/>
                      </a:srgbClr>
                    </a:gs>
                    <a:gs pos="0">
                      <a:srgbClr val="000000">
                        <a:lumMod val="75000"/>
                        <a:lumOff val="25000"/>
                      </a:srgbClr>
                    </a:gs>
                  </a:gsLst>
                  <a:lin ang="5400000" scaled="0"/>
                </a:gradFill>
              </a:rPr>
              <a:t>key</a:t>
            </a:r>
            <a:r>
              <a:rPr lang="es-AR" altLang="zh-CN" sz="2000" dirty="0" smtClean="0">
                <a:gradFill>
                  <a:gsLst>
                    <a:gs pos="66981">
                      <a:srgbClr val="000000">
                        <a:lumMod val="75000"/>
                        <a:lumOff val="25000"/>
                      </a:srgbClr>
                    </a:gs>
                    <a:gs pos="0">
                      <a:srgbClr val="000000">
                        <a:lumMod val="75000"/>
                        <a:lumOff val="25000"/>
                      </a:srgbClr>
                    </a:gs>
                  </a:gsLst>
                  <a:lin ang="5400000" scaled="0"/>
                </a:gradFill>
              </a:rPr>
              <a:t> se guarda en </a:t>
            </a:r>
            <a:r>
              <a:rPr lang="es-AR" altLang="zh-CN" sz="2000" dirty="0" err="1" smtClean="0">
                <a:gradFill>
                  <a:gsLst>
                    <a:gs pos="66981">
                      <a:srgbClr val="000000">
                        <a:lumMod val="75000"/>
                        <a:lumOff val="25000"/>
                      </a:srgbClr>
                    </a:gs>
                    <a:gs pos="0">
                      <a:srgbClr val="000000">
                        <a:lumMod val="75000"/>
                        <a:lumOff val="25000"/>
                      </a:srgbClr>
                    </a:gs>
                  </a:gsLst>
                  <a:lin ang="5400000" scaled="0"/>
                </a:gradFill>
              </a:rPr>
              <a:t>clear</a:t>
            </a:r>
            <a:r>
              <a:rPr lang="es-AR" altLang="zh-CN" sz="2000" dirty="0" smtClean="0">
                <a:gradFill>
                  <a:gsLst>
                    <a:gs pos="66981">
                      <a:srgbClr val="000000">
                        <a:lumMod val="75000"/>
                        <a:lumOff val="25000"/>
                      </a:srgbClr>
                    </a:gs>
                    <a:gs pos="0">
                      <a:srgbClr val="000000">
                        <a:lumMod val="75000"/>
                        <a:lumOff val="25000"/>
                      </a:srgbClr>
                    </a:gs>
                  </a:gsLst>
                  <a:lin ang="5400000" scaled="0"/>
                </a:gradFill>
              </a:rPr>
              <a:t> </a:t>
            </a:r>
            <a:r>
              <a:rPr lang="es-AR" altLang="zh-CN" sz="2000" dirty="0" err="1" smtClean="0">
                <a:gradFill>
                  <a:gsLst>
                    <a:gs pos="66981">
                      <a:srgbClr val="000000">
                        <a:lumMod val="75000"/>
                        <a:lumOff val="25000"/>
                      </a:srgbClr>
                    </a:gs>
                    <a:gs pos="0">
                      <a:srgbClr val="000000">
                        <a:lumMod val="75000"/>
                        <a:lumOff val="25000"/>
                      </a:srgbClr>
                    </a:gs>
                  </a:gsLst>
                  <a:lin ang="5400000" scaled="0"/>
                </a:gradFill>
              </a:rPr>
              <a:t>format</a:t>
            </a:r>
            <a:r>
              <a:rPr lang="es-AR" altLang="zh-CN" sz="2000" dirty="0" smtClean="0">
                <a:gradFill>
                  <a:gsLst>
                    <a:gs pos="66981">
                      <a:srgbClr val="000000">
                        <a:lumMod val="75000"/>
                        <a:lumOff val="25000"/>
                      </a:srgbClr>
                    </a:gs>
                    <a:gs pos="0">
                      <a:srgbClr val="000000">
                        <a:lumMod val="75000"/>
                        <a:lumOff val="25000"/>
                      </a:srgbClr>
                    </a:gs>
                  </a:gsLst>
                  <a:lin ang="5400000" scaled="0"/>
                </a:gradFill>
              </a:rPr>
              <a:t> </a:t>
            </a:r>
            <a:r>
              <a:rPr lang="es-AR" altLang="zh-CN" sz="2000" dirty="0" smtClean="0">
                <a:gradFill>
                  <a:gsLst>
                    <a:gs pos="66981">
                      <a:srgbClr val="000000">
                        <a:lumMod val="75000"/>
                        <a:lumOff val="25000"/>
                      </a:srgbClr>
                    </a:gs>
                    <a:gs pos="0">
                      <a:srgbClr val="000000">
                        <a:lumMod val="75000"/>
                        <a:lumOff val="25000"/>
                      </a:srgbClr>
                    </a:gs>
                  </a:gsLst>
                  <a:lin ang="5400000" scaled="0"/>
                </a:gradFill>
              </a:rPr>
              <a:t>así que se confía que </a:t>
            </a:r>
            <a:r>
              <a:rPr lang="es-AR" altLang="zh-CN" sz="2000" dirty="0" smtClean="0">
                <a:gradFill>
                  <a:gsLst>
                    <a:gs pos="66981">
                      <a:srgbClr val="000000">
                        <a:lumMod val="75000"/>
                        <a:lumOff val="25000"/>
                      </a:srgbClr>
                    </a:gs>
                    <a:gs pos="0">
                      <a:srgbClr val="000000">
                        <a:lumMod val="75000"/>
                        <a:lumOff val="25000"/>
                      </a:srgbClr>
                    </a:gs>
                  </a:gsLst>
                  <a:lin ang="5400000" scaled="0"/>
                </a:gradFill>
              </a:rPr>
              <a:t>el </a:t>
            </a:r>
            <a:r>
              <a:rPr lang="es-AR" altLang="zh-CN" sz="2000" dirty="0" smtClean="0">
                <a:gradFill>
                  <a:gsLst>
                    <a:gs pos="66981">
                      <a:srgbClr val="000000">
                        <a:lumMod val="75000"/>
                        <a:lumOff val="25000"/>
                      </a:srgbClr>
                    </a:gs>
                    <a:gs pos="0">
                      <a:srgbClr val="000000">
                        <a:lumMod val="75000"/>
                        <a:lumOff val="25000"/>
                      </a:srgbClr>
                    </a:gs>
                  </a:gsLst>
                  <a:lin ang="5400000" scaled="0"/>
                </a:gradFill>
              </a:rPr>
              <a:t>cliente no se la pase a alguien más</a:t>
            </a:r>
            <a:endParaRPr lang="es-AR" altLang="zh-CN" sz="2000" dirty="0" smtClean="0">
              <a:gradFill>
                <a:gsLst>
                  <a:gs pos="66981">
                    <a:srgbClr val="000000">
                      <a:lumMod val="75000"/>
                      <a:lumOff val="25000"/>
                    </a:srgbClr>
                  </a:gs>
                  <a:gs pos="0">
                    <a:srgbClr val="000000">
                      <a:lumMod val="75000"/>
                      <a:lumOff val="25000"/>
                    </a:srgbClr>
                  </a:gs>
                </a:gsLst>
                <a:lin ang="5400000" scaled="0"/>
              </a:gradFill>
            </a:endParaRP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rPr>
              <a:t>Encriptación "Liviana</a:t>
            </a:r>
            <a:r>
              <a:rPr lang="es-AR" sz="2000" dirty="0" smtClean="0">
                <a:gradFill>
                  <a:gsLst>
                    <a:gs pos="66981">
                      <a:srgbClr val="000000">
                        <a:lumMod val="75000"/>
                        <a:lumOff val="25000"/>
                      </a:srgbClr>
                    </a:gs>
                    <a:gs pos="0">
                      <a:srgbClr val="000000">
                        <a:lumMod val="75000"/>
                        <a:lumOff val="25000"/>
                      </a:srgbClr>
                    </a:gs>
                  </a:gsLst>
                  <a:lin ang="5400000" scaled="0"/>
                </a:gradFill>
              </a:rPr>
              <a:t>": </a:t>
            </a:r>
            <a:r>
              <a:rPr lang="es-AR" sz="2000" dirty="0" smtClean="0">
                <a:gradFill>
                  <a:gsLst>
                    <a:gs pos="66981">
                      <a:srgbClr val="000000">
                        <a:lumMod val="75000"/>
                        <a:lumOff val="25000"/>
                      </a:srgbClr>
                    </a:gs>
                    <a:gs pos="0">
                      <a:srgbClr val="000000">
                        <a:lumMod val="75000"/>
                        <a:lumOff val="25000"/>
                      </a:srgbClr>
                    </a:gs>
                  </a:gsLst>
                  <a:lin ang="5400000" scaled="0"/>
                </a:gradFill>
              </a:rPr>
              <a:t>previene el ataque "</a:t>
            </a:r>
            <a:r>
              <a:rPr lang="es-AR" sz="2000" dirty="0" err="1" smtClean="0">
                <a:gradFill>
                  <a:gsLst>
                    <a:gs pos="66981">
                      <a:srgbClr val="000000">
                        <a:lumMod val="75000"/>
                        <a:lumOff val="25000"/>
                      </a:srgbClr>
                    </a:gs>
                    <a:gs pos="0">
                      <a:srgbClr val="000000">
                        <a:lumMod val="75000"/>
                        <a:lumOff val="25000"/>
                      </a:srgbClr>
                    </a:gs>
                  </a:gsLst>
                  <a:lin ang="5400000" scaled="0"/>
                </a:gradFill>
              </a:rPr>
              <a:t>man</a:t>
            </a:r>
            <a:r>
              <a:rPr lang="es-AR" sz="2000" dirty="0" smtClean="0">
                <a:gradFill>
                  <a:gsLst>
                    <a:gs pos="66981">
                      <a:srgbClr val="000000">
                        <a:lumMod val="75000"/>
                        <a:lumOff val="25000"/>
                      </a:srgbClr>
                    </a:gs>
                    <a:gs pos="0">
                      <a:srgbClr val="000000">
                        <a:lumMod val="75000"/>
                        <a:lumOff val="25000"/>
                      </a:srgbClr>
                    </a:gs>
                  </a:gsLst>
                  <a:lin ang="5400000" scaled="0"/>
                </a:gradFill>
              </a:rPr>
              <a:t>-in-</a:t>
            </a:r>
            <a:r>
              <a:rPr lang="es-AR" sz="2000" dirty="0" err="1" smtClean="0">
                <a:gradFill>
                  <a:gsLst>
                    <a:gs pos="66981">
                      <a:srgbClr val="000000">
                        <a:lumMod val="75000"/>
                        <a:lumOff val="25000"/>
                      </a:srgbClr>
                    </a:gs>
                    <a:gs pos="0">
                      <a:srgbClr val="000000">
                        <a:lumMod val="75000"/>
                        <a:lumOff val="25000"/>
                      </a:srgbClr>
                    </a:gs>
                  </a:gsLst>
                  <a:lin ang="5400000" scaled="0"/>
                </a:gradFill>
              </a:rPr>
              <a:t>the</a:t>
            </a:r>
            <a:r>
              <a:rPr lang="es-AR" sz="2000" dirty="0" smtClean="0">
                <a:gradFill>
                  <a:gsLst>
                    <a:gs pos="66981">
                      <a:srgbClr val="000000">
                        <a:lumMod val="75000"/>
                        <a:lumOff val="25000"/>
                      </a:srgbClr>
                    </a:gs>
                    <a:gs pos="0">
                      <a:srgbClr val="000000">
                        <a:lumMod val="75000"/>
                        <a:lumOff val="25000"/>
                      </a:srgbClr>
                    </a:gs>
                  </a:gsLst>
                  <a:lin ang="5400000" scaled="0"/>
                </a:gradFill>
              </a:rPr>
              <a:t>-</a:t>
            </a:r>
            <a:r>
              <a:rPr lang="es-AR" sz="2000" dirty="0" err="1" smtClean="0">
                <a:gradFill>
                  <a:gsLst>
                    <a:gs pos="66981">
                      <a:srgbClr val="000000">
                        <a:lumMod val="75000"/>
                        <a:lumOff val="25000"/>
                      </a:srgbClr>
                    </a:gs>
                    <a:gs pos="0">
                      <a:srgbClr val="000000">
                        <a:lumMod val="75000"/>
                        <a:lumOff val="25000"/>
                      </a:srgbClr>
                    </a:gs>
                  </a:gsLst>
                  <a:lin ang="5400000" scaled="0"/>
                </a:gradFill>
              </a:rPr>
              <a:t>middle</a:t>
            </a:r>
            <a:r>
              <a:rPr lang="es-AR" sz="2000" dirty="0" smtClean="0">
                <a:gradFill>
                  <a:gsLst>
                    <a:gs pos="66981">
                      <a:srgbClr val="000000">
                        <a:lumMod val="75000"/>
                        <a:lumOff val="25000"/>
                      </a:srgbClr>
                    </a:gs>
                    <a:gs pos="0">
                      <a:srgbClr val="000000">
                        <a:lumMod val="75000"/>
                        <a:lumOff val="25000"/>
                      </a:srgbClr>
                    </a:gs>
                  </a:gsLst>
                  <a:lin ang="5400000" scaled="0"/>
                </a:gradFill>
              </a:rPr>
              <a:t>"</a:t>
            </a:r>
          </a:p>
          <a:p>
            <a:pPr marL="349724" indent="-349724">
              <a:buFont typeface="Arial"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rPr>
              <a:t>Costos más bajos comparados con una solución </a:t>
            </a:r>
            <a:r>
              <a:rPr lang="es-AR" sz="2000" dirty="0" smtClean="0">
                <a:gradFill>
                  <a:gsLst>
                    <a:gs pos="66981">
                      <a:srgbClr val="000000">
                        <a:lumMod val="75000"/>
                        <a:lumOff val="25000"/>
                      </a:srgbClr>
                    </a:gs>
                    <a:gs pos="0">
                      <a:srgbClr val="000000">
                        <a:lumMod val="75000"/>
                        <a:lumOff val="25000"/>
                      </a:srgbClr>
                    </a:gs>
                  </a:gsLst>
                  <a:lin ang="5400000" scaled="0"/>
                </a:gradFill>
              </a:rPr>
              <a:t>DRM</a:t>
            </a:r>
            <a:endParaRPr lang="es-AR" sz="2800" dirty="0">
              <a:gradFill>
                <a:gsLst>
                  <a:gs pos="66981">
                    <a:srgbClr val="000000">
                      <a:lumMod val="75000"/>
                      <a:lumOff val="25000"/>
                    </a:srgbClr>
                  </a:gs>
                  <a:gs pos="0">
                    <a:srgbClr val="000000">
                      <a:lumMod val="75000"/>
                      <a:lumOff val="25000"/>
                    </a:srgbClr>
                  </a:gs>
                </a:gsLst>
                <a:lin ang="5400000" scaled="0"/>
              </a:gradFill>
            </a:endParaRPr>
          </a:p>
        </p:txBody>
      </p:sp>
      <p:sp>
        <p:nvSpPr>
          <p:cNvPr id="7" name="Rectangle 6"/>
          <p:cNvSpPr/>
          <p:nvPr/>
        </p:nvSpPr>
        <p:spPr>
          <a:xfrm>
            <a:off x="6006254" y="1203325"/>
            <a:ext cx="5922493" cy="4955203"/>
          </a:xfrm>
          <a:prstGeom prst="rect">
            <a:avLst/>
          </a:prstGeom>
        </p:spPr>
        <p:txBody>
          <a:bodyPr wrap="square">
            <a:spAutoFit/>
          </a:bodyPr>
          <a:lstStyle/>
          <a:p>
            <a:pPr marL="457112" lvl="1" indent="-457112" defTabSz="932597"/>
            <a:r>
              <a:rPr lang="es-AR" sz="2800" dirty="0" smtClean="0">
                <a:solidFill>
                  <a:srgbClr val="0070C0"/>
                </a:solidFill>
                <a:latin typeface="+mj-lt"/>
              </a:rPr>
              <a:t>DRM (</a:t>
            </a:r>
            <a:r>
              <a:rPr lang="es-AR" sz="2800" dirty="0" err="1" smtClean="0">
                <a:solidFill>
                  <a:srgbClr val="0070C0"/>
                </a:solidFill>
                <a:latin typeface="+mj-lt"/>
              </a:rPr>
              <a:t>PlayReady</a:t>
            </a:r>
            <a:r>
              <a:rPr lang="es-AR" sz="2800" dirty="0" smtClean="0">
                <a:solidFill>
                  <a:srgbClr val="0070C0"/>
                </a:solidFill>
                <a:latin typeface="+mj-lt"/>
              </a:rPr>
              <a:t>) </a:t>
            </a:r>
          </a:p>
          <a:p>
            <a:pPr defTabSz="932358">
              <a:spcBef>
                <a:spcPct val="20000"/>
              </a:spcBef>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Encriptación del contenido con a través de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Common</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Encryption</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Scheme</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(CENC</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a:t>
            </a:r>
          </a:p>
          <a:p>
            <a:pPr defTabSz="932358">
              <a:spcBef>
                <a:spcPct val="20000"/>
              </a:spcBef>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DRM permite definir acuerdos restrictivos en base a licencias para administrar el acceso de los usuarios a los contenidos.</a:t>
            </a:r>
            <a:endParaRPr lang="es-AR" sz="2000" dirty="0" smtClean="0">
              <a:gradFill>
                <a:gsLst>
                  <a:gs pos="66981">
                    <a:srgbClr val="000000">
                      <a:lumMod val="75000"/>
                      <a:lumOff val="25000"/>
                    </a:srgbClr>
                  </a:gs>
                  <a:gs pos="0">
                    <a:srgbClr val="000000">
                      <a:lumMod val="75000"/>
                      <a:lumOff val="25000"/>
                    </a:srgbClr>
                  </a:gs>
                </a:gsLst>
                <a:lin ang="5400000" scaled="0"/>
              </a:gradFill>
              <a:latin typeface="+mj-lt"/>
            </a:endParaRPr>
          </a:p>
          <a:p>
            <a:pPr defTabSz="932358">
              <a:spcBef>
                <a:spcPct val="20000"/>
              </a:spcBef>
            </a:pPr>
            <a:endParaRPr lang="es-AR" sz="2000" dirty="0" smtClean="0">
              <a:gradFill>
                <a:gsLst>
                  <a:gs pos="66981">
                    <a:srgbClr val="000000">
                      <a:lumMod val="75000"/>
                      <a:lumOff val="25000"/>
                    </a:srgbClr>
                  </a:gs>
                  <a:gs pos="0">
                    <a:srgbClr val="000000">
                      <a:lumMod val="75000"/>
                      <a:lumOff val="25000"/>
                    </a:srgbClr>
                  </a:gs>
                </a:gsLst>
                <a:lin ang="5400000" scaled="0"/>
              </a:gradFill>
              <a:latin typeface="+mj-lt"/>
            </a:endParaRPr>
          </a:p>
          <a:p>
            <a:pPr defTabSz="932358">
              <a:spcBef>
                <a:spcPct val="20000"/>
              </a:spcBef>
            </a:pPr>
            <a:r>
              <a:rPr lang="es-AR" sz="2000" dirty="0" err="1" smtClean="0">
                <a:solidFill>
                  <a:srgbClr val="0070C0"/>
                </a:solidFill>
                <a:latin typeface="+mj-lt"/>
              </a:rPr>
              <a:t>Who</a:t>
            </a:r>
            <a:r>
              <a:rPr lang="es-AR" sz="2000" dirty="0" smtClean="0">
                <a:solidFill>
                  <a:srgbClr val="0070C0"/>
                </a:solidFill>
                <a:latin typeface="+mj-lt"/>
              </a:rPr>
              <a:t> </a:t>
            </a:r>
            <a:r>
              <a:rPr lang="es-AR" sz="2000" dirty="0" err="1" smtClean="0">
                <a:solidFill>
                  <a:srgbClr val="0070C0"/>
                </a:solidFill>
                <a:latin typeface="+mj-lt"/>
              </a:rPr>
              <a:t>should</a:t>
            </a:r>
            <a:r>
              <a:rPr lang="es-AR" sz="2000" dirty="0" smtClean="0">
                <a:solidFill>
                  <a:srgbClr val="0070C0"/>
                </a:solidFill>
                <a:latin typeface="+mj-lt"/>
              </a:rPr>
              <a:t> use </a:t>
            </a:r>
            <a:r>
              <a:rPr lang="es-AR" sz="2000" dirty="0" err="1" smtClean="0">
                <a:solidFill>
                  <a:srgbClr val="0070C0"/>
                </a:solidFill>
                <a:latin typeface="+mj-lt"/>
              </a:rPr>
              <a:t>this</a:t>
            </a:r>
            <a:r>
              <a:rPr lang="es-AR" sz="2000" dirty="0" smtClean="0">
                <a:solidFill>
                  <a:srgbClr val="0070C0"/>
                </a:solidFill>
                <a:latin typeface="+mj-lt"/>
              </a:rPr>
              <a:t> </a:t>
            </a:r>
            <a:r>
              <a:rPr lang="es-AR" sz="2000" dirty="0" err="1" smtClean="0">
                <a:solidFill>
                  <a:srgbClr val="0070C0"/>
                </a:solidFill>
                <a:latin typeface="+mj-lt"/>
              </a:rPr>
              <a:t>feature</a:t>
            </a:r>
            <a:r>
              <a:rPr lang="es-AR" sz="2000" dirty="0" smtClean="0">
                <a:solidFill>
                  <a:srgbClr val="0070C0"/>
                </a:solidFill>
                <a:latin typeface="+mj-lt"/>
              </a:rPr>
              <a:t>:</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Contenido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premium</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 o de alto impacto de negocio: la decodificación sucede en un ambiente DRM seguro</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Previene piratería y el ataque "</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man</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-in-</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the</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a:t>
            </a:r>
            <a:r>
              <a:rPr lang="es-AR" sz="2000" dirty="0" err="1" smtClean="0">
                <a:gradFill>
                  <a:gsLst>
                    <a:gs pos="66981">
                      <a:srgbClr val="000000">
                        <a:lumMod val="75000"/>
                        <a:lumOff val="25000"/>
                      </a:srgbClr>
                    </a:gs>
                    <a:gs pos="0">
                      <a:srgbClr val="000000">
                        <a:lumMod val="75000"/>
                        <a:lumOff val="25000"/>
                      </a:srgbClr>
                    </a:gs>
                  </a:gsLst>
                  <a:lin ang="5400000" scaled="0"/>
                </a:gradFill>
                <a:latin typeface="+mj-lt"/>
              </a:rPr>
              <a:t>middle</a:t>
            </a: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a:t>
            </a:r>
          </a:p>
          <a:p>
            <a:pPr marL="349724" indent="-349724" defTabSz="932358">
              <a:spcBef>
                <a:spcPct val="20000"/>
              </a:spcBef>
              <a:buFont typeface="Arial" panose="020B0604020202020204" pitchFamily="34" charset="0"/>
              <a:buChar char="•"/>
            </a:pPr>
            <a:r>
              <a:rPr lang="es-AR" sz="2000" dirty="0" smtClean="0">
                <a:gradFill>
                  <a:gsLst>
                    <a:gs pos="66981">
                      <a:srgbClr val="000000">
                        <a:lumMod val="75000"/>
                        <a:lumOff val="25000"/>
                      </a:srgbClr>
                    </a:gs>
                    <a:gs pos="0">
                      <a:srgbClr val="000000">
                        <a:lumMod val="75000"/>
                        <a:lumOff val="25000"/>
                      </a:srgbClr>
                    </a:gs>
                  </a:gsLst>
                  <a:lin ang="5400000" scaled="0"/>
                </a:gradFill>
                <a:latin typeface="+mj-lt"/>
              </a:rPr>
              <a:t>Permite habilitar más modelos de negocio</a:t>
            </a:r>
          </a:p>
          <a:p>
            <a:pPr defTabSz="932597"/>
            <a:endParaRPr lang="es-AR" sz="2000" dirty="0">
              <a:gradFill>
                <a:gsLst>
                  <a:gs pos="66981">
                    <a:srgbClr val="000000">
                      <a:lumMod val="75000"/>
                      <a:lumOff val="25000"/>
                    </a:srgbClr>
                  </a:gs>
                  <a:gs pos="0">
                    <a:srgbClr val="000000">
                      <a:lumMod val="75000"/>
                      <a:lumOff val="25000"/>
                    </a:srgbClr>
                  </a:gs>
                </a:gsLst>
                <a:lin ang="5400000" scaled="0"/>
              </a:gradFill>
              <a:latin typeface="+mj-lt"/>
            </a:endParaRPr>
          </a:p>
        </p:txBody>
      </p:sp>
      <p:sp>
        <p:nvSpPr>
          <p:cNvPr id="12"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Opciones Disponibles</a:t>
            </a:r>
            <a:endParaRPr lang="es-AR" dirty="0"/>
          </a:p>
        </p:txBody>
      </p:sp>
    </p:spTree>
    <p:extLst>
      <p:ext uri="{BB962C8B-B14F-4D97-AF65-F5344CB8AC3E}">
        <p14:creationId xmlns:p14="http://schemas.microsoft.com/office/powerpoint/2010/main" val="299176513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loud large"/>
          <p:cNvSpPr>
            <a:spLocks/>
          </p:cNvSpPr>
          <p:nvPr/>
        </p:nvSpPr>
        <p:spPr bwMode="black">
          <a:xfrm>
            <a:off x="1756515" y="2265144"/>
            <a:ext cx="8475828" cy="4089657"/>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00B0F0">
              <a:alpha val="18000"/>
            </a:srgbClr>
          </a:solidFill>
          <a:ln>
            <a:noFill/>
          </a:ln>
          <a:extLst/>
        </p:spPr>
        <p:txBody>
          <a:bodyPr vert="horz" wrap="square" lIns="93260" tIns="46630" rIns="93260" bIns="46630" numCol="1" anchor="t" anchorCtr="0" compatLnSpc="1">
            <a:prstTxWarp prst="textNoShape">
              <a:avLst/>
            </a:prstTxWarp>
          </a:bodyPr>
          <a:lstStyle/>
          <a:p>
            <a:pPr defTabSz="932597"/>
            <a:endParaRPr lang="en-US" sz="1632">
              <a:solidFill>
                <a:prstClr val="black"/>
              </a:solidFill>
            </a:endParaRPr>
          </a:p>
        </p:txBody>
      </p:sp>
      <p:pic>
        <p:nvPicPr>
          <p:cNvPr id="5" name="Picture 4"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4386" y="3355571"/>
            <a:ext cx="688932" cy="688932"/>
          </a:xfrm>
          <a:prstGeom prst="rect">
            <a:avLst/>
          </a:prstGeom>
          <a:noFill/>
          <a:extLst>
            <a:ext uri="{909E8E84-426E-40DD-AFC4-6F175D3DCCD1}">
              <a14:hiddenFill xmlns:a14="http://schemas.microsoft.com/office/drawing/2010/main">
                <a:solidFill>
                  <a:srgbClr val="FFFFFF"/>
                </a:solidFill>
              </a14:hiddenFill>
            </a:ext>
          </a:extLst>
        </p:spPr>
      </p:pic>
      <p:sp>
        <p:nvSpPr>
          <p:cNvPr id="6" name="Can 5"/>
          <p:cNvSpPr/>
          <p:nvPr/>
        </p:nvSpPr>
        <p:spPr>
          <a:xfrm>
            <a:off x="3031843" y="3189327"/>
            <a:ext cx="1598750" cy="102142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932597"/>
            <a:r>
              <a:rPr lang="en-US" sz="2448" b="1" dirty="0">
                <a:solidFill>
                  <a:prstClr val="black">
                    <a:lumMod val="75000"/>
                    <a:lumOff val="25000"/>
                  </a:prstClr>
                </a:solidFill>
              </a:rPr>
              <a:t>Storage</a:t>
            </a:r>
            <a:endParaRPr lang="en-US" sz="2040" b="1" dirty="0">
              <a:solidFill>
                <a:prstClr val="black">
                  <a:lumMod val="75000"/>
                  <a:lumOff val="25000"/>
                </a:prstClr>
              </a:solidFill>
            </a:endParaRPr>
          </a:p>
        </p:txBody>
      </p:sp>
      <p:sp>
        <p:nvSpPr>
          <p:cNvPr id="7" name="TextBox 6"/>
          <p:cNvSpPr txBox="1"/>
          <p:nvPr/>
        </p:nvSpPr>
        <p:spPr>
          <a:xfrm>
            <a:off x="2865437" y="4178860"/>
            <a:ext cx="1975990" cy="312073"/>
          </a:xfrm>
          <a:prstGeom prst="rect">
            <a:avLst/>
          </a:prstGeom>
          <a:noFill/>
        </p:spPr>
        <p:txBody>
          <a:bodyPr wrap="none" rtlCol="0">
            <a:spAutoFit/>
          </a:bodyPr>
          <a:lstStyle/>
          <a:p>
            <a:pPr defTabSz="932597"/>
            <a:r>
              <a:rPr lang="en-US" sz="1428" dirty="0" smtClean="0">
                <a:solidFill>
                  <a:prstClr val="black"/>
                </a:solidFill>
              </a:rPr>
              <a:t>MP4/Smooth Streaming</a:t>
            </a:r>
            <a:endParaRPr lang="en-US" sz="1428" dirty="0">
              <a:solidFill>
                <a:prstClr val="black"/>
              </a:solidFill>
            </a:endParaRPr>
          </a:p>
        </p:txBody>
      </p:sp>
      <p:sp>
        <p:nvSpPr>
          <p:cNvPr id="9" name="TextBox 8"/>
          <p:cNvSpPr txBox="1"/>
          <p:nvPr/>
        </p:nvSpPr>
        <p:spPr>
          <a:xfrm>
            <a:off x="599089" y="1467163"/>
            <a:ext cx="4031503" cy="134812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932597"/>
            <a:r>
              <a:rPr lang="en-US" sz="1632" dirty="0">
                <a:solidFill>
                  <a:srgbClr val="0070C0"/>
                </a:solidFill>
              </a:rPr>
              <a:t>Define: </a:t>
            </a:r>
          </a:p>
          <a:p>
            <a:pPr marL="291436" indent="-291436" defTabSz="932597">
              <a:buFont typeface="Arial" panose="020B0604020202020204" pitchFamily="34" charset="0"/>
              <a:buChar char="•"/>
            </a:pPr>
            <a:r>
              <a:rPr lang="en-US" sz="1632" dirty="0">
                <a:solidFill>
                  <a:srgbClr val="0070C0"/>
                </a:solidFill>
              </a:rPr>
              <a:t>Asset Delivery Policy: Dynamic Encryption</a:t>
            </a:r>
          </a:p>
          <a:p>
            <a:pPr marL="291436" indent="-291436" defTabSz="932597">
              <a:buFont typeface="Arial" panose="020B0604020202020204" pitchFamily="34" charset="0"/>
              <a:buChar char="•"/>
            </a:pPr>
            <a:r>
              <a:rPr lang="en-US" sz="1632" dirty="0">
                <a:solidFill>
                  <a:srgbClr val="0070C0"/>
                </a:solidFill>
              </a:rPr>
              <a:t>Content Key</a:t>
            </a:r>
          </a:p>
          <a:p>
            <a:pPr marL="291436" indent="-291436" defTabSz="932597">
              <a:buFont typeface="Arial" panose="020B0604020202020204" pitchFamily="34" charset="0"/>
              <a:buChar char="•"/>
            </a:pPr>
            <a:r>
              <a:rPr lang="en-US" sz="1632" dirty="0">
                <a:solidFill>
                  <a:srgbClr val="0070C0"/>
                </a:solidFill>
              </a:rPr>
              <a:t>Content Key Authorization policy </a:t>
            </a:r>
          </a:p>
          <a:p>
            <a:pPr marL="757735" lvl="1" indent="-291436" defTabSz="932597">
              <a:buFont typeface="Arial" panose="020B0604020202020204" pitchFamily="34" charset="0"/>
              <a:buChar char="•"/>
            </a:pPr>
            <a:r>
              <a:rPr lang="en-US" sz="1632" dirty="0" smtClean="0">
                <a:solidFill>
                  <a:srgbClr val="0070C0"/>
                </a:solidFill>
              </a:rPr>
              <a:t>Token/IP/Open</a:t>
            </a:r>
          </a:p>
        </p:txBody>
      </p:sp>
      <p:cxnSp>
        <p:nvCxnSpPr>
          <p:cNvPr id="11" name="Straight Arrow Connector 10"/>
          <p:cNvCxnSpPr>
            <a:stCxn id="5" idx="3"/>
            <a:endCxn id="6" idx="2"/>
          </p:cNvCxnSpPr>
          <p:nvPr/>
        </p:nvCxnSpPr>
        <p:spPr>
          <a:xfrm>
            <a:off x="1463317" y="3700038"/>
            <a:ext cx="1568526" cy="1"/>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Can 13"/>
          <p:cNvSpPr/>
          <p:nvPr/>
        </p:nvSpPr>
        <p:spPr>
          <a:xfrm>
            <a:off x="6241668" y="2723491"/>
            <a:ext cx="1850687" cy="2020893"/>
          </a:xfrm>
          <a:prstGeom prst="can">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32597"/>
            <a:r>
              <a:rPr lang="en-US" sz="2448" b="1" dirty="0">
                <a:solidFill>
                  <a:srgbClr val="E7E6E6">
                    <a:lumMod val="50000"/>
                  </a:srgbClr>
                </a:solidFill>
              </a:rPr>
              <a:t>Origin Server</a:t>
            </a:r>
          </a:p>
        </p:txBody>
      </p:sp>
      <p:cxnSp>
        <p:nvCxnSpPr>
          <p:cNvPr id="15" name="Straight Arrow Connector 14"/>
          <p:cNvCxnSpPr>
            <a:endCxn id="14" idx="2"/>
          </p:cNvCxnSpPr>
          <p:nvPr/>
        </p:nvCxnSpPr>
        <p:spPr>
          <a:xfrm>
            <a:off x="4630594" y="3700038"/>
            <a:ext cx="1611075" cy="33901"/>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8092356" y="3189327"/>
            <a:ext cx="2669484" cy="544614"/>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8092356" y="3733939"/>
            <a:ext cx="2669484" cy="524610"/>
          </a:xfrm>
          <a:prstGeom prst="straightConnector1">
            <a:avLst/>
          </a:prstGeom>
          <a:ln w="317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http://wcdn1.dataknet.com/static/resources/icons/set47/1e8edb1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4626" y="2526273"/>
            <a:ext cx="688932" cy="68893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rot="20911219">
            <a:off x="8693303" y="3153472"/>
            <a:ext cx="1570686" cy="338554"/>
          </a:xfrm>
          <a:prstGeom prst="rect">
            <a:avLst/>
          </a:prstGeom>
          <a:noFill/>
        </p:spPr>
        <p:txBody>
          <a:bodyPr wrap="none" rtlCol="0">
            <a:spAutoFit/>
          </a:bodyPr>
          <a:lstStyle/>
          <a:p>
            <a:pPr defTabSz="932324"/>
            <a:r>
              <a:rPr lang="en-US" sz="1600" b="1" dirty="0">
                <a:solidFill>
                  <a:srgbClr val="000000"/>
                </a:solidFill>
                <a:latin typeface="Calibri Light" panose="020F0302020204030204"/>
              </a:rPr>
              <a:t>HLS + AES </a:t>
            </a:r>
            <a:r>
              <a:rPr lang="en-US" sz="1600" b="1" dirty="0" smtClean="0">
                <a:solidFill>
                  <a:srgbClr val="000000"/>
                </a:solidFill>
                <a:latin typeface="Calibri Light" panose="020F0302020204030204"/>
              </a:rPr>
              <a:t>(HTTP)</a:t>
            </a:r>
            <a:endParaRPr lang="en-US" sz="1600" b="1" dirty="0">
              <a:solidFill>
                <a:srgbClr val="000000"/>
              </a:solidFill>
              <a:latin typeface="Calibri Light" panose="020F0302020204030204"/>
            </a:endParaRPr>
          </a:p>
        </p:txBody>
      </p:sp>
      <p:sp>
        <p:nvSpPr>
          <p:cNvPr id="37" name="TextBox 36"/>
          <p:cNvSpPr txBox="1"/>
          <p:nvPr/>
        </p:nvSpPr>
        <p:spPr>
          <a:xfrm rot="666916">
            <a:off x="8037875" y="3962692"/>
            <a:ext cx="2765116" cy="338554"/>
          </a:xfrm>
          <a:prstGeom prst="rect">
            <a:avLst/>
          </a:prstGeom>
          <a:noFill/>
        </p:spPr>
        <p:txBody>
          <a:bodyPr wrap="none" rtlCol="0">
            <a:spAutoFit/>
          </a:bodyPr>
          <a:lstStyle/>
          <a:p>
            <a:pPr defTabSz="932324"/>
            <a:r>
              <a:rPr lang="en-US" sz="1600" b="1" dirty="0">
                <a:solidFill>
                  <a:srgbClr val="000000"/>
                </a:solidFill>
                <a:latin typeface="Calibri Light" panose="020F0302020204030204"/>
              </a:rPr>
              <a:t>Smooth Streaming + AES </a:t>
            </a:r>
            <a:r>
              <a:rPr lang="en-US" sz="1600" b="1" dirty="0" smtClean="0">
                <a:solidFill>
                  <a:srgbClr val="000000"/>
                </a:solidFill>
                <a:latin typeface="Calibri Light" panose="020F0302020204030204"/>
              </a:rPr>
              <a:t>(HTTP)</a:t>
            </a:r>
            <a:endParaRPr lang="en-US" sz="1600" b="1" dirty="0">
              <a:solidFill>
                <a:srgbClr val="000000"/>
              </a:solidFill>
              <a:latin typeface="Calibri Light" panose="020F0302020204030204"/>
            </a:endParaRPr>
          </a:p>
        </p:txBody>
      </p:sp>
      <p:grpSp>
        <p:nvGrpSpPr>
          <p:cNvPr id="68" name="Group 67"/>
          <p:cNvGrpSpPr/>
          <p:nvPr/>
        </p:nvGrpSpPr>
        <p:grpSpPr>
          <a:xfrm>
            <a:off x="3852714" y="5075447"/>
            <a:ext cx="3158869" cy="1065182"/>
            <a:chOff x="3776649" y="4959465"/>
            <a:chExt cx="3097212" cy="1044391"/>
          </a:xfrm>
        </p:grpSpPr>
        <p:sp>
          <p:nvSpPr>
            <p:cNvPr id="42" name="Rectangle 41"/>
            <p:cNvSpPr/>
            <p:nvPr/>
          </p:nvSpPr>
          <p:spPr bwMode="auto">
            <a:xfrm>
              <a:off x="3776649" y="4959465"/>
              <a:ext cx="3097212" cy="1044391"/>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91427" tIns="91427" rIns="34289" bIns="34289" rtlCol="0" anchor="t" anchorCtr="0"/>
            <a:lstStyle/>
            <a:p>
              <a:pPr algn="ctr" defTabSz="932324"/>
              <a:r>
                <a:rPr lang="en-US" sz="2244" b="1" dirty="0">
                  <a:solidFill>
                    <a:prstClr val="black">
                      <a:lumMod val="75000"/>
                      <a:lumOff val="25000"/>
                    </a:prstClr>
                  </a:solidFill>
                </a:rPr>
                <a:t>M</a:t>
              </a:r>
              <a:r>
                <a:rPr lang="en-US" sz="2244" b="1" dirty="0" smtClean="0">
                  <a:solidFill>
                    <a:prstClr val="black">
                      <a:lumMod val="75000"/>
                      <a:lumOff val="25000"/>
                    </a:prstClr>
                  </a:solidFill>
                </a:rPr>
                <a:t>AMS </a:t>
              </a:r>
              <a:r>
                <a:rPr lang="en-US" sz="2244" b="1" dirty="0">
                  <a:solidFill>
                    <a:prstClr val="black">
                      <a:lumMod val="75000"/>
                      <a:lumOff val="25000"/>
                    </a:prstClr>
                  </a:solidFill>
                </a:rPr>
                <a:t>- Key Services</a:t>
              </a:r>
            </a:p>
          </p:txBody>
        </p:sp>
        <p:sp>
          <p:nvSpPr>
            <p:cNvPr id="43" name="Rounded Rectangle 42"/>
            <p:cNvSpPr/>
            <p:nvPr/>
          </p:nvSpPr>
          <p:spPr bwMode="auto">
            <a:xfrm>
              <a:off x="3927023"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91427" tIns="91427" rIns="34289" bIns="34289" rtlCol="0" anchor="t" anchorCtr="0"/>
            <a:lstStyle/>
            <a:p>
              <a:pPr algn="ctr" defTabSz="932324"/>
              <a:endParaRPr lang="en-US" sz="1399" dirty="0">
                <a:solidFill>
                  <a:srgbClr val="000000"/>
                </a:solidFill>
              </a:endParaRPr>
            </a:p>
          </p:txBody>
        </p:sp>
        <p:sp>
          <p:nvSpPr>
            <p:cNvPr id="44" name="Rectangle 43"/>
            <p:cNvSpPr/>
            <p:nvPr/>
          </p:nvSpPr>
          <p:spPr>
            <a:xfrm>
              <a:off x="4002249" y="5425640"/>
              <a:ext cx="1043812" cy="522964"/>
            </a:xfrm>
            <a:prstGeom prst="rect">
              <a:avLst/>
            </a:prstGeom>
          </p:spPr>
          <p:txBody>
            <a:bodyPr wrap="none">
              <a:spAutoFit/>
            </a:bodyPr>
            <a:lstStyle/>
            <a:p>
              <a:pPr algn="ctr" defTabSz="932324"/>
              <a:r>
                <a:rPr lang="en-US" sz="1399" dirty="0">
                  <a:solidFill>
                    <a:srgbClr val="000000"/>
                  </a:solidFill>
                </a:rPr>
                <a:t>Token</a:t>
              </a:r>
            </a:p>
            <a:p>
              <a:pPr algn="ctr" defTabSz="932324"/>
              <a:r>
                <a:rPr lang="en-US" sz="1399" dirty="0">
                  <a:solidFill>
                    <a:srgbClr val="000000"/>
                  </a:solidFill>
                </a:rPr>
                <a:t> verification</a:t>
              </a:r>
            </a:p>
          </p:txBody>
        </p:sp>
        <p:sp>
          <p:nvSpPr>
            <p:cNvPr id="45" name="Rounded Rectangle 44"/>
            <p:cNvSpPr/>
            <p:nvPr/>
          </p:nvSpPr>
          <p:spPr bwMode="auto">
            <a:xfrm>
              <a:off x="5400442" y="5479493"/>
              <a:ext cx="1194263" cy="441206"/>
            </a:xfrm>
            <a:prstGeom prst="roundRect">
              <a:avLst>
                <a:gd name="adj" fmla="val 19458"/>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91427" tIns="91427" rIns="34289" bIns="34289" rtlCol="0" anchor="t" anchorCtr="0"/>
            <a:lstStyle/>
            <a:p>
              <a:pPr algn="ctr" defTabSz="932324"/>
              <a:endParaRPr lang="en-US" sz="1399" dirty="0">
                <a:solidFill>
                  <a:srgbClr val="000000"/>
                </a:solidFill>
              </a:endParaRPr>
            </a:p>
          </p:txBody>
        </p:sp>
        <p:sp>
          <p:nvSpPr>
            <p:cNvPr id="46" name="Rectangle 45"/>
            <p:cNvSpPr/>
            <p:nvPr/>
          </p:nvSpPr>
          <p:spPr>
            <a:xfrm>
              <a:off x="5626369" y="5534529"/>
              <a:ext cx="742416" cy="301643"/>
            </a:xfrm>
            <a:prstGeom prst="rect">
              <a:avLst/>
            </a:prstGeom>
          </p:spPr>
          <p:txBody>
            <a:bodyPr wrap="none">
              <a:spAutoFit/>
            </a:bodyPr>
            <a:lstStyle/>
            <a:p>
              <a:pPr algn="ctr" defTabSz="932324"/>
              <a:r>
                <a:rPr lang="en-US" sz="1399" dirty="0" smtClean="0">
                  <a:solidFill>
                    <a:srgbClr val="000000"/>
                  </a:solidFill>
                </a:rPr>
                <a:t>AES Key</a:t>
              </a:r>
              <a:endParaRPr lang="en-US" sz="1399" dirty="0">
                <a:solidFill>
                  <a:srgbClr val="000000"/>
                </a:solidFill>
              </a:endParaRPr>
            </a:p>
          </p:txBody>
        </p:sp>
      </p:grpSp>
      <p:cxnSp>
        <p:nvCxnSpPr>
          <p:cNvPr id="49" name="Straight Arrow Connector 48"/>
          <p:cNvCxnSpPr>
            <a:endCxn id="42" idx="3"/>
          </p:cNvCxnSpPr>
          <p:nvPr/>
        </p:nvCxnSpPr>
        <p:spPr>
          <a:xfrm flipH="1">
            <a:off x="7011584" y="5007892"/>
            <a:ext cx="3731544" cy="600147"/>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p:cNvCxnSpPr/>
          <p:nvPr/>
        </p:nvCxnSpPr>
        <p:spPr>
          <a:xfrm flipV="1">
            <a:off x="7011584" y="5154078"/>
            <a:ext cx="3731544" cy="597550"/>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1" name="TextBox 50"/>
          <p:cNvSpPr txBox="1"/>
          <p:nvPr/>
        </p:nvSpPr>
        <p:spPr>
          <a:xfrm rot="21064373">
            <a:off x="7445980" y="5014873"/>
            <a:ext cx="2802049" cy="343492"/>
          </a:xfrm>
          <a:prstGeom prst="rect">
            <a:avLst/>
          </a:prstGeom>
          <a:noFill/>
        </p:spPr>
        <p:txBody>
          <a:bodyPr wrap="none" rtlCol="0">
            <a:spAutoFit/>
          </a:bodyPr>
          <a:lstStyle/>
          <a:p>
            <a:pPr defTabSz="932324"/>
            <a:r>
              <a:rPr lang="en-US" sz="1632" b="1" dirty="0">
                <a:solidFill>
                  <a:srgbClr val="000000"/>
                </a:solidFill>
                <a:latin typeface="Calibri Light" panose="020F0302020204030204"/>
              </a:rPr>
              <a:t>Request </a:t>
            </a:r>
            <a:r>
              <a:rPr lang="en-US" sz="1632" b="1" dirty="0" smtClean="0">
                <a:solidFill>
                  <a:srgbClr val="000000"/>
                </a:solidFill>
                <a:latin typeface="Calibri Light" panose="020F0302020204030204"/>
              </a:rPr>
              <a:t>key </a:t>
            </a:r>
            <a:r>
              <a:rPr lang="en-US" sz="1632" b="1" dirty="0">
                <a:solidFill>
                  <a:srgbClr val="000000"/>
                </a:solidFill>
                <a:latin typeface="Calibri Light" panose="020F0302020204030204"/>
              </a:rPr>
              <a:t>with token </a:t>
            </a:r>
            <a:r>
              <a:rPr lang="en-US" sz="1632" b="1" dirty="0" smtClean="0">
                <a:solidFill>
                  <a:srgbClr val="000000"/>
                </a:solidFill>
                <a:latin typeface="Calibri Light" panose="020F0302020204030204"/>
              </a:rPr>
              <a:t>(HTTPS)</a:t>
            </a:r>
            <a:endParaRPr lang="en-US" sz="1632" b="1" dirty="0">
              <a:solidFill>
                <a:srgbClr val="000000"/>
              </a:solidFill>
              <a:latin typeface="Calibri Light" panose="020F0302020204030204"/>
            </a:endParaRPr>
          </a:p>
        </p:txBody>
      </p:sp>
      <p:sp>
        <p:nvSpPr>
          <p:cNvPr id="52" name="Rectangle 51"/>
          <p:cNvSpPr/>
          <p:nvPr/>
        </p:nvSpPr>
        <p:spPr>
          <a:xfrm rot="21046031">
            <a:off x="7458011" y="5400794"/>
            <a:ext cx="3082190" cy="343492"/>
          </a:xfrm>
          <a:prstGeom prst="rect">
            <a:avLst/>
          </a:prstGeom>
        </p:spPr>
        <p:txBody>
          <a:bodyPr wrap="none">
            <a:spAutoFit/>
          </a:bodyPr>
          <a:lstStyle/>
          <a:p>
            <a:pPr defTabSz="932324"/>
            <a:r>
              <a:rPr lang="en-US" sz="1632" b="1" dirty="0">
                <a:solidFill>
                  <a:srgbClr val="000000"/>
                </a:solidFill>
                <a:latin typeface="Calibri Light" panose="020F0302020204030204"/>
              </a:rPr>
              <a:t>Return key if token verified (HTTPS)</a:t>
            </a:r>
          </a:p>
        </p:txBody>
      </p:sp>
      <p:grpSp>
        <p:nvGrpSpPr>
          <p:cNvPr id="60" name="Group 59"/>
          <p:cNvGrpSpPr/>
          <p:nvPr/>
        </p:nvGrpSpPr>
        <p:grpSpPr>
          <a:xfrm>
            <a:off x="10743130" y="2265144"/>
            <a:ext cx="883182" cy="3153843"/>
            <a:chOff x="10532570" y="2204016"/>
            <a:chExt cx="865943" cy="3092284"/>
          </a:xfrm>
        </p:grpSpPr>
        <p:sp>
          <p:nvSpPr>
            <p:cNvPr id="27" name="Rounded Rectangle 26"/>
            <p:cNvSpPr/>
            <p:nvPr/>
          </p:nvSpPr>
          <p:spPr bwMode="auto">
            <a:xfrm>
              <a:off x="10532570" y="2204016"/>
              <a:ext cx="823664" cy="3092284"/>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91427" tIns="91427" rIns="34289" bIns="34289" rtlCol="0" anchor="t" anchorCtr="0"/>
            <a:lstStyle/>
            <a:p>
              <a:pPr algn="ctr" defTabSz="932227"/>
              <a:endParaRPr lang="en-US" sz="1599" spc="-102" dirty="0">
                <a:gradFill>
                  <a:gsLst>
                    <a:gs pos="0">
                      <a:srgbClr val="FFFFFF"/>
                    </a:gs>
                    <a:gs pos="100000">
                      <a:srgbClr val="FFFFFF"/>
                    </a:gs>
                  </a:gsLst>
                  <a:lin ang="5400000" scaled="0"/>
                </a:gradFill>
                <a:ea typeface="Segoe UI" pitchFamily="34" charset="0"/>
                <a:cs typeface="Segoe UI" pitchFamily="34" charset="0"/>
              </a:endParaRPr>
            </a:p>
          </p:txBody>
        </p:sp>
        <p:pic>
          <p:nvPicPr>
            <p:cNvPr id="28" name="Picture 2" descr="http://upload.wikimedia.org/wikipedia/commons/6/6c/IO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7524" y="2391177"/>
              <a:ext cx="403529" cy="26524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upload.wikimedia.org/wikipedia/commons/6/66/Android_robo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10782812" y="2719567"/>
              <a:ext cx="341527" cy="40622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images.wikia.com/darksouls/images/9/91/Icon_xbox36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82812" y="3361008"/>
              <a:ext cx="361129" cy="36112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http://upload.wikimedia.org/wikipedia/commons/c/c7/Windows_logo_-_201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20626" y="3845504"/>
              <a:ext cx="285501" cy="3130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blogcdn.com/www.engadget.com/media/2011/04/chrome-logo-2011-04-27.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842" r="20784"/>
            <a:stretch/>
          </p:blipFill>
          <p:spPr bwMode="auto">
            <a:xfrm>
              <a:off x="10791260" y="4598151"/>
              <a:ext cx="338592" cy="29507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http://icons.iconarchive.com/icons/cornmanthe3rd/metronome/512/Internet-ie-ic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91260" y="4192106"/>
              <a:ext cx="316055" cy="316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p:cNvSpPr/>
            <p:nvPr/>
          </p:nvSpPr>
          <p:spPr>
            <a:xfrm>
              <a:off x="10655262" y="2295191"/>
              <a:ext cx="573422" cy="2649945"/>
            </a:xfrm>
            <a:prstGeom prst="rect">
              <a:avLst/>
            </a:prstGeom>
            <a:noFill/>
            <a:ln w="1270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324"/>
              <a:endParaRPr lang="en-US">
                <a:solidFill>
                  <a:srgbClr val="FFFFFF"/>
                </a:solidFill>
              </a:endParaRPr>
            </a:p>
          </p:txBody>
        </p:sp>
        <p:sp>
          <p:nvSpPr>
            <p:cNvPr id="35" name="TextBox 34"/>
            <p:cNvSpPr txBox="1"/>
            <p:nvPr/>
          </p:nvSpPr>
          <p:spPr>
            <a:xfrm>
              <a:off x="10532570" y="5004350"/>
              <a:ext cx="865943" cy="261482"/>
            </a:xfrm>
            <a:prstGeom prst="rect">
              <a:avLst/>
            </a:prstGeom>
            <a:noFill/>
          </p:spPr>
          <p:txBody>
            <a:bodyPr wrap="none" rtlCol="0">
              <a:spAutoFit/>
            </a:bodyPr>
            <a:lstStyle/>
            <a:p>
              <a:pPr defTabSz="932324"/>
              <a:r>
                <a:rPr lang="en-US" sz="1099" b="1" dirty="0">
                  <a:solidFill>
                    <a:srgbClr val="000000"/>
                  </a:solidFill>
                  <a:latin typeface="Trebuchet MS" panose="020B0603020202020204" pitchFamily="34" charset="0"/>
                </a:rPr>
                <a:t>Client SDK</a:t>
              </a:r>
            </a:p>
          </p:txBody>
        </p:sp>
      </p:grpSp>
      <p:sp>
        <p:nvSpPr>
          <p:cNvPr id="40" name="Rectangle 39"/>
          <p:cNvSpPr/>
          <p:nvPr/>
        </p:nvSpPr>
        <p:spPr bwMode="auto">
          <a:xfrm>
            <a:off x="8686425" y="5942148"/>
            <a:ext cx="1901317" cy="876975"/>
          </a:xfrm>
          <a:prstGeom prst="rect">
            <a:avLst/>
          </a:prstGeom>
          <a:solidFill>
            <a:schemeClr val="accent2">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lIns="91427" tIns="91427" rIns="34289" bIns="34289" rtlCol="0" anchor="t" anchorCtr="0"/>
          <a:lstStyle/>
          <a:p>
            <a:pPr algn="ctr" defTabSz="932324"/>
            <a:r>
              <a:rPr lang="en-US" sz="2244" b="1" dirty="0">
                <a:solidFill>
                  <a:prstClr val="white"/>
                </a:solidFill>
              </a:rPr>
              <a:t>C</a:t>
            </a:r>
            <a:r>
              <a:rPr lang="en-US" sz="2244" b="1" dirty="0" smtClean="0">
                <a:solidFill>
                  <a:prstClr val="white"/>
                </a:solidFill>
              </a:rPr>
              <a:t>ustomer’s Authz system </a:t>
            </a:r>
            <a:endParaRPr lang="en-US" sz="2244" b="1" dirty="0">
              <a:solidFill>
                <a:prstClr val="white"/>
              </a:solidFill>
            </a:endParaRPr>
          </a:p>
        </p:txBody>
      </p:sp>
      <p:cxnSp>
        <p:nvCxnSpPr>
          <p:cNvPr id="54" name="Straight Arrow Connector 53"/>
          <p:cNvCxnSpPr>
            <a:stCxn id="27" idx="2"/>
          </p:cNvCxnSpPr>
          <p:nvPr/>
        </p:nvCxnSpPr>
        <p:spPr>
          <a:xfrm flipH="1">
            <a:off x="10587742" y="5418987"/>
            <a:ext cx="575416" cy="556744"/>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cxnSp>
        <p:nvCxnSpPr>
          <p:cNvPr id="55" name="Straight Arrow Connector 54"/>
          <p:cNvCxnSpPr/>
          <p:nvPr/>
        </p:nvCxnSpPr>
        <p:spPr>
          <a:xfrm flipV="1">
            <a:off x="10617179" y="5441719"/>
            <a:ext cx="710924" cy="695885"/>
          </a:xfrm>
          <a:prstGeom prst="straightConnector1">
            <a:avLst/>
          </a:prstGeom>
          <a:ln>
            <a:solidFill>
              <a:schemeClr val="tx1"/>
            </a:solidFill>
            <a:tailEnd type="triangle"/>
          </a:ln>
        </p:spPr>
        <p:style>
          <a:lnRef idx="1">
            <a:schemeClr val="accent4"/>
          </a:lnRef>
          <a:fillRef idx="0">
            <a:schemeClr val="accent4"/>
          </a:fillRef>
          <a:effectRef idx="0">
            <a:schemeClr val="accent4"/>
          </a:effectRef>
          <a:fontRef idx="minor">
            <a:schemeClr val="tx1"/>
          </a:fontRef>
        </p:style>
      </p:cxnSp>
      <p:sp>
        <p:nvSpPr>
          <p:cNvPr id="56" name="Rectangle 55"/>
          <p:cNvSpPr/>
          <p:nvPr/>
        </p:nvSpPr>
        <p:spPr>
          <a:xfrm rot="18930337">
            <a:off x="10459018" y="5455207"/>
            <a:ext cx="627095" cy="343492"/>
          </a:xfrm>
          <a:prstGeom prst="rect">
            <a:avLst/>
          </a:prstGeom>
        </p:spPr>
        <p:txBody>
          <a:bodyPr wrap="none">
            <a:spAutoFit/>
          </a:bodyPr>
          <a:lstStyle/>
          <a:p>
            <a:pPr defTabSz="932324"/>
            <a:r>
              <a:rPr lang="en-US" sz="1632" b="1" dirty="0" smtClean="0">
                <a:solidFill>
                  <a:srgbClr val="000000"/>
                </a:solidFill>
                <a:latin typeface="Calibri Light" panose="020F0302020204030204"/>
              </a:rPr>
              <a:t>Login</a:t>
            </a:r>
            <a:endParaRPr lang="en-US" sz="1632" b="1" dirty="0">
              <a:solidFill>
                <a:srgbClr val="000000"/>
              </a:solidFill>
              <a:latin typeface="Calibri Light" panose="020F0302020204030204"/>
            </a:endParaRPr>
          </a:p>
        </p:txBody>
      </p:sp>
      <p:sp>
        <p:nvSpPr>
          <p:cNvPr id="61" name="Rectangle 60"/>
          <p:cNvSpPr/>
          <p:nvPr/>
        </p:nvSpPr>
        <p:spPr>
          <a:xfrm rot="18930337">
            <a:off x="10515856" y="5704953"/>
            <a:ext cx="1113190" cy="343492"/>
          </a:xfrm>
          <a:prstGeom prst="rect">
            <a:avLst/>
          </a:prstGeom>
        </p:spPr>
        <p:txBody>
          <a:bodyPr wrap="none">
            <a:spAutoFit/>
          </a:bodyPr>
          <a:lstStyle/>
          <a:p>
            <a:pPr defTabSz="932324"/>
            <a:r>
              <a:rPr lang="en-US" sz="1632" b="1" dirty="0" smtClean="0">
                <a:solidFill>
                  <a:srgbClr val="000000"/>
                </a:solidFill>
                <a:latin typeface="Calibri Light" panose="020F0302020204030204"/>
              </a:rPr>
              <a:t>Issue token</a:t>
            </a:r>
            <a:endParaRPr lang="en-US" sz="1632" b="1" dirty="0">
              <a:solidFill>
                <a:srgbClr val="000000"/>
              </a:solidFill>
              <a:latin typeface="Calibri Light" panose="020F0302020204030204"/>
            </a:endParaRPr>
          </a:p>
        </p:txBody>
      </p:sp>
      <p:sp>
        <p:nvSpPr>
          <p:cNvPr id="48"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err="1">
                <a:latin typeface="Segoe UI Light" panose="020B0502040204020203" pitchFamily="34" charset="0"/>
                <a:cs typeface="Segoe UI Light" panose="020B0502040204020203" pitchFamily="34" charset="0"/>
              </a:rPr>
              <a:t>Advanced</a:t>
            </a:r>
            <a:r>
              <a:rPr lang="es-AR" dirty="0">
                <a:latin typeface="Segoe UI Light" panose="020B0502040204020203" pitchFamily="34" charset="0"/>
                <a:cs typeface="Segoe UI Light" panose="020B0502040204020203" pitchFamily="34" charset="0"/>
              </a:rPr>
              <a:t> </a:t>
            </a:r>
            <a:r>
              <a:rPr lang="es-AR" dirty="0" err="1">
                <a:latin typeface="Segoe UI Light" panose="020B0502040204020203" pitchFamily="34" charset="0"/>
                <a:cs typeface="Segoe UI Light" panose="020B0502040204020203" pitchFamily="34" charset="0"/>
              </a:rPr>
              <a:t>Encryption</a:t>
            </a:r>
            <a:r>
              <a:rPr lang="es-AR" dirty="0">
                <a:latin typeface="Segoe UI Light" panose="020B0502040204020203" pitchFamily="34" charset="0"/>
                <a:cs typeface="Segoe UI Light" panose="020B0502040204020203" pitchFamily="34" charset="0"/>
              </a:rPr>
              <a:t> Standard (</a:t>
            </a:r>
            <a:r>
              <a:rPr lang="es-AR" dirty="0" smtClean="0">
                <a:latin typeface="Segoe UI Light" panose="020B0502040204020203" pitchFamily="34" charset="0"/>
                <a:cs typeface="Segoe UI Light" panose="020B0502040204020203" pitchFamily="34" charset="0"/>
              </a:rPr>
              <a:t>AES)</a:t>
            </a:r>
            <a:endParaRPr lang="es-AR"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9064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500"/>
                                        <p:tgtEl>
                                          <p:spTgt spid="37"/>
                                        </p:tgtEl>
                                      </p:cBhvr>
                                    </p:animEffect>
                                  </p:childTnLst>
                                </p:cTn>
                              </p:par>
                              <p:par>
                                <p:cTn id="52" presetID="10"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wipe(right)">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1"/>
                                        </p:tgtEl>
                                        <p:attrNameLst>
                                          <p:attrName>style.visibility</p:attrName>
                                        </p:attrNameLst>
                                      </p:cBhvr>
                                      <p:to>
                                        <p:strVal val="visible"/>
                                      </p:to>
                                    </p:set>
                                    <p:animEffect transition="in" filter="fade">
                                      <p:cBhvr>
                                        <p:cTn id="80" dur="500"/>
                                        <p:tgtEl>
                                          <p:spTgt spid="6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nodeType="click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wipe(right)">
                                      <p:cBhvr>
                                        <p:cTn id="85" dur="500"/>
                                        <p:tgtEl>
                                          <p:spTgt spid="4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left)">
                                      <p:cBhvr>
                                        <p:cTn id="98" dur="500"/>
                                        <p:tgtEl>
                                          <p:spTgt spid="5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animBg="1"/>
      <p:bldP spid="7" grpId="0"/>
      <p:bldP spid="9" grpId="0" animBg="1"/>
      <p:bldP spid="14" grpId="0" animBg="1"/>
      <p:bldP spid="36" grpId="0"/>
      <p:bldP spid="37" grpId="0"/>
      <p:bldP spid="51" grpId="0"/>
      <p:bldP spid="52" grpId="0"/>
      <p:bldP spid="40" grpId="0" animBg="1"/>
      <p:bldP spid="56" grpId="0"/>
      <p:bldP spid="6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own Arrow 10"/>
          <p:cNvSpPr/>
          <p:nvPr/>
        </p:nvSpPr>
        <p:spPr bwMode="auto">
          <a:xfrm>
            <a:off x="2138065" y="3491892"/>
            <a:ext cx="974457" cy="1160441"/>
          </a:xfrm>
          <a:prstGeom prst="downArrow">
            <a:avLst>
              <a:gd name="adj1" fmla="val 51444"/>
              <a:gd name="adj2" fmla="val 41963"/>
            </a:avLst>
          </a:prstGeom>
          <a:solidFill>
            <a:schemeClr val="accent1">
              <a:alpha val="5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9" name="Pentagon 8"/>
          <p:cNvSpPr/>
          <p:nvPr/>
        </p:nvSpPr>
        <p:spPr bwMode="auto">
          <a:xfrm rot="10800000">
            <a:off x="0" y="4435535"/>
            <a:ext cx="4382118" cy="1800889"/>
          </a:xfrm>
          <a:prstGeom prst="homePlate">
            <a:avLst/>
          </a:prstGeom>
          <a:solidFill>
            <a:schemeClr val="tx1">
              <a:alpha val="3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3" name="Pentagon 2"/>
          <p:cNvSpPr/>
          <p:nvPr/>
        </p:nvSpPr>
        <p:spPr bwMode="auto">
          <a:xfrm>
            <a:off x="2502" y="2033671"/>
            <a:ext cx="4379617" cy="1800889"/>
          </a:xfrm>
          <a:prstGeom prst="homePlate">
            <a:avLst/>
          </a:prstGeom>
          <a:solidFill>
            <a:schemeClr val="accent1">
              <a:alpha val="3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5" name="Text Placeholder 4"/>
          <p:cNvSpPr>
            <a:spLocks noGrp="1"/>
          </p:cNvSpPr>
          <p:nvPr>
            <p:ph type="body" sz="quarter" idx="10"/>
          </p:nvPr>
        </p:nvSpPr>
        <p:spPr>
          <a:xfrm>
            <a:off x="4763792" y="1058862"/>
            <a:ext cx="7578155" cy="5859463"/>
          </a:xfrm>
        </p:spPr>
        <p:txBody>
          <a:bodyPr/>
          <a:lstStyle/>
          <a:p>
            <a:pPr marL="3175">
              <a:spcAft>
                <a:spcPts val="400"/>
              </a:spcAft>
            </a:pPr>
            <a:r>
              <a:rPr lang="es-AR" sz="2000" dirty="0" smtClean="0">
                <a:solidFill>
                  <a:schemeClr val="tx1">
                    <a:lumMod val="75000"/>
                    <a:lumOff val="25000"/>
                  </a:schemeClr>
                </a:solidFill>
              </a:rPr>
              <a:t>Introducción</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Conceptos de Media en general</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Arquitectura de Microsoft Azure Media </a:t>
            </a:r>
            <a:r>
              <a:rPr lang="es-AR" sz="1800" dirty="0" err="1">
                <a:solidFill>
                  <a:schemeClr val="tx1">
                    <a:lumMod val="75000"/>
                    <a:lumOff val="25000"/>
                  </a:schemeClr>
                </a:solidFill>
              </a:rPr>
              <a:t>Services</a:t>
            </a:r>
            <a:endParaRPr lang="es-AR" sz="1800" dirty="0">
              <a:solidFill>
                <a:schemeClr val="tx1">
                  <a:lumMod val="75000"/>
                  <a:lumOff val="25000"/>
                </a:schemeClr>
              </a:solidFill>
            </a:endParaRP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Principales Características</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Video-</a:t>
            </a:r>
            <a:r>
              <a:rPr lang="es-AR" sz="1800" dirty="0" err="1">
                <a:solidFill>
                  <a:schemeClr val="tx1">
                    <a:lumMod val="75000"/>
                    <a:lumOff val="25000"/>
                  </a:schemeClr>
                </a:solidFill>
              </a:rPr>
              <a:t>on</a:t>
            </a:r>
            <a:r>
              <a:rPr lang="es-AR" sz="1800" dirty="0">
                <a:solidFill>
                  <a:schemeClr val="tx1">
                    <a:lumMod val="75000"/>
                    <a:lumOff val="25000"/>
                  </a:schemeClr>
                </a:solidFill>
              </a:rPr>
              <a:t>-</a:t>
            </a:r>
            <a:r>
              <a:rPr lang="es-AR" sz="1800" dirty="0" err="1">
                <a:solidFill>
                  <a:schemeClr val="tx1">
                    <a:lumMod val="75000"/>
                    <a:lumOff val="25000"/>
                  </a:schemeClr>
                </a:solidFill>
              </a:rPr>
              <a:t>Demand</a:t>
            </a:r>
            <a:r>
              <a:rPr lang="es-AR" sz="1800" dirty="0">
                <a:solidFill>
                  <a:schemeClr val="tx1">
                    <a:lumMod val="75000"/>
                    <a:lumOff val="25000"/>
                  </a:schemeClr>
                </a:solidFill>
              </a:rPr>
              <a:t> (VOD) </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Live </a:t>
            </a:r>
            <a:r>
              <a:rPr lang="es-AR" sz="1800" dirty="0" err="1">
                <a:solidFill>
                  <a:schemeClr val="tx1">
                    <a:lumMod val="75000"/>
                    <a:lumOff val="25000"/>
                  </a:schemeClr>
                </a:solidFill>
              </a:rPr>
              <a:t>Streaming</a:t>
            </a:r>
            <a:endParaRPr lang="es-AR" sz="1800" dirty="0">
              <a:solidFill>
                <a:schemeClr val="tx1">
                  <a:lumMod val="75000"/>
                  <a:lumOff val="25000"/>
                </a:schemeClr>
              </a:solidFill>
            </a:endParaRPr>
          </a:p>
          <a:p>
            <a:pPr marL="346075" indent="-342900">
              <a:spcAft>
                <a:spcPts val="400"/>
              </a:spcAft>
              <a:buFont typeface="Arial" panose="020B0604020202020204" pitchFamily="34" charset="0"/>
              <a:buChar char="•"/>
            </a:pPr>
            <a:r>
              <a:rPr lang="es-AR" sz="1800" dirty="0" err="1">
                <a:solidFill>
                  <a:schemeClr val="tx1">
                    <a:lumMod val="75000"/>
                    <a:lumOff val="25000"/>
                  </a:schemeClr>
                </a:solidFill>
              </a:rPr>
              <a:t>Dynamic</a:t>
            </a:r>
            <a:r>
              <a:rPr lang="es-AR" sz="1800" dirty="0">
                <a:solidFill>
                  <a:schemeClr val="tx1">
                    <a:lumMod val="75000"/>
                    <a:lumOff val="25000"/>
                  </a:schemeClr>
                </a:solidFill>
              </a:rPr>
              <a:t> </a:t>
            </a:r>
            <a:r>
              <a:rPr lang="es-AR" sz="1800" dirty="0" err="1">
                <a:solidFill>
                  <a:schemeClr val="tx1">
                    <a:lumMod val="75000"/>
                    <a:lumOff val="25000"/>
                  </a:schemeClr>
                </a:solidFill>
              </a:rPr>
              <a:t>Packaging</a:t>
            </a:r>
            <a:endParaRPr lang="es-AR" sz="1800" dirty="0">
              <a:solidFill>
                <a:schemeClr val="tx1">
                  <a:lumMod val="75000"/>
                  <a:lumOff val="25000"/>
                </a:schemeClr>
              </a:solidFill>
            </a:endParaRPr>
          </a:p>
          <a:p>
            <a:pPr marL="346075" indent="-342900">
              <a:spcAft>
                <a:spcPts val="400"/>
              </a:spcAft>
              <a:buFont typeface="Arial" panose="020B0604020202020204" pitchFamily="34" charset="0"/>
              <a:buChar char="•"/>
            </a:pPr>
            <a:r>
              <a:rPr lang="es-AR" sz="1800" dirty="0" err="1">
                <a:solidFill>
                  <a:schemeClr val="tx1">
                    <a:lumMod val="75000"/>
                    <a:lumOff val="25000"/>
                  </a:schemeClr>
                </a:solidFill>
              </a:rPr>
              <a:t>Dynamic</a:t>
            </a:r>
            <a:r>
              <a:rPr lang="es-AR" sz="1800" dirty="0">
                <a:solidFill>
                  <a:schemeClr val="tx1">
                    <a:lumMod val="75000"/>
                    <a:lumOff val="25000"/>
                  </a:schemeClr>
                </a:solidFill>
              </a:rPr>
              <a:t> </a:t>
            </a:r>
            <a:r>
              <a:rPr lang="es-AR" sz="1800" dirty="0" err="1">
                <a:solidFill>
                  <a:schemeClr val="tx1">
                    <a:lumMod val="75000"/>
                    <a:lumOff val="25000"/>
                  </a:schemeClr>
                </a:solidFill>
              </a:rPr>
              <a:t>Encryption</a:t>
            </a:r>
            <a:r>
              <a:rPr lang="es-AR" sz="1800" dirty="0">
                <a:solidFill>
                  <a:schemeClr val="tx1">
                    <a:lumMod val="75000"/>
                    <a:lumOff val="25000"/>
                  </a:schemeClr>
                </a:solidFill>
              </a:rPr>
              <a:t> (</a:t>
            </a:r>
            <a:r>
              <a:rPr lang="es-AR" sz="1800" dirty="0" err="1">
                <a:solidFill>
                  <a:schemeClr val="tx1">
                    <a:lumMod val="75000"/>
                    <a:lumOff val="25000"/>
                  </a:schemeClr>
                </a:solidFill>
              </a:rPr>
              <a:t>secure</a:t>
            </a:r>
            <a:r>
              <a:rPr lang="es-AR" sz="1800" dirty="0">
                <a:solidFill>
                  <a:schemeClr val="tx1">
                    <a:lumMod val="75000"/>
                    <a:lumOff val="25000"/>
                  </a:schemeClr>
                </a:solidFill>
              </a:rPr>
              <a:t> </a:t>
            </a:r>
            <a:r>
              <a:rPr lang="es-AR" sz="1800" dirty="0" err="1">
                <a:solidFill>
                  <a:schemeClr val="tx1">
                    <a:lumMod val="75000"/>
                    <a:lumOff val="25000"/>
                  </a:schemeClr>
                </a:solidFill>
              </a:rPr>
              <a:t>delivery</a:t>
            </a:r>
            <a:r>
              <a:rPr lang="es-AR" sz="1800" dirty="0">
                <a:solidFill>
                  <a:schemeClr val="tx1">
                    <a:lumMod val="75000"/>
                    <a:lumOff val="25000"/>
                  </a:schemeClr>
                </a:solidFill>
              </a:rPr>
              <a:t>)</a:t>
            </a: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Demos</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Video-</a:t>
            </a:r>
            <a:r>
              <a:rPr lang="es-AR" sz="1800" dirty="0" err="1">
                <a:solidFill>
                  <a:schemeClr val="tx1">
                    <a:lumMod val="75000"/>
                    <a:lumOff val="25000"/>
                  </a:schemeClr>
                </a:solidFill>
              </a:rPr>
              <a:t>on</a:t>
            </a:r>
            <a:r>
              <a:rPr lang="es-AR" sz="1800" dirty="0">
                <a:solidFill>
                  <a:schemeClr val="tx1">
                    <a:lumMod val="75000"/>
                    <a:lumOff val="25000"/>
                  </a:schemeClr>
                </a:solidFill>
              </a:rPr>
              <a:t>-</a:t>
            </a:r>
            <a:r>
              <a:rPr lang="es-AR" sz="1800" dirty="0" err="1">
                <a:solidFill>
                  <a:schemeClr val="tx1">
                    <a:lumMod val="75000"/>
                    <a:lumOff val="25000"/>
                  </a:schemeClr>
                </a:solidFill>
              </a:rPr>
              <a:t>Demand</a:t>
            </a:r>
            <a:r>
              <a:rPr lang="es-AR" sz="1800" dirty="0">
                <a:solidFill>
                  <a:schemeClr val="tx1">
                    <a:lumMod val="75000"/>
                    <a:lumOff val="25000"/>
                  </a:schemeClr>
                </a:solidFill>
              </a:rPr>
              <a:t> (VOD) </a:t>
            </a:r>
            <a:r>
              <a:rPr lang="es-AR" sz="1800" dirty="0" err="1" smtClean="0">
                <a:solidFill>
                  <a:schemeClr val="tx1">
                    <a:lumMod val="75000"/>
                    <a:lumOff val="25000"/>
                  </a:schemeClr>
                </a:solidFill>
              </a:rPr>
              <a:t>workflow</a:t>
            </a:r>
            <a:r>
              <a:rPr lang="es-AR" sz="1800" dirty="0" smtClean="0">
                <a:solidFill>
                  <a:schemeClr val="tx1">
                    <a:lumMod val="75000"/>
                    <a:lumOff val="25000"/>
                  </a:schemeClr>
                </a:solidFill>
              </a:rPr>
              <a:t> </a:t>
            </a:r>
            <a:r>
              <a:rPr lang="es-AR" sz="1800" dirty="0">
                <a:solidFill>
                  <a:schemeClr val="tx1">
                    <a:lumMod val="75000"/>
                    <a:lumOff val="25000"/>
                  </a:schemeClr>
                </a:solidFill>
              </a:rPr>
              <a:t>(básico)</a:t>
            </a:r>
          </a:p>
          <a:p>
            <a:pPr marL="346075" indent="-342900">
              <a:spcAft>
                <a:spcPts val="400"/>
              </a:spcAft>
              <a:buFont typeface="Arial" panose="020B0604020202020204" pitchFamily="34" charset="0"/>
              <a:buChar char="•"/>
            </a:pPr>
            <a:r>
              <a:rPr lang="es-AR" sz="1800" dirty="0">
                <a:solidFill>
                  <a:schemeClr val="tx1">
                    <a:lumMod val="75000"/>
                    <a:lumOff val="25000"/>
                  </a:schemeClr>
                </a:solidFill>
              </a:rPr>
              <a:t>Live </a:t>
            </a:r>
            <a:r>
              <a:rPr lang="es-AR" sz="1800" dirty="0" err="1">
                <a:solidFill>
                  <a:schemeClr val="tx1">
                    <a:lumMod val="75000"/>
                    <a:lumOff val="25000"/>
                  </a:schemeClr>
                </a:solidFill>
              </a:rPr>
              <a:t>Streaming</a:t>
            </a:r>
            <a:r>
              <a:rPr lang="es-AR" sz="1800" dirty="0">
                <a:solidFill>
                  <a:schemeClr val="tx1">
                    <a:lumMod val="75000"/>
                    <a:lumOff val="25000"/>
                  </a:schemeClr>
                </a:solidFill>
              </a:rPr>
              <a:t> </a:t>
            </a:r>
            <a:r>
              <a:rPr lang="es-AR" sz="1800" dirty="0" err="1" smtClean="0">
                <a:solidFill>
                  <a:schemeClr val="tx1">
                    <a:lumMod val="75000"/>
                    <a:lumOff val="25000"/>
                  </a:schemeClr>
                </a:solidFill>
              </a:rPr>
              <a:t>workflow</a:t>
            </a:r>
            <a:r>
              <a:rPr lang="es-AR" sz="1800" dirty="0" smtClean="0">
                <a:solidFill>
                  <a:schemeClr val="tx1">
                    <a:lumMod val="75000"/>
                    <a:lumOff val="25000"/>
                  </a:schemeClr>
                </a:solidFill>
              </a:rPr>
              <a:t> </a:t>
            </a:r>
            <a:r>
              <a:rPr lang="es-AR" sz="1800" dirty="0">
                <a:solidFill>
                  <a:schemeClr val="tx1">
                    <a:lumMod val="75000"/>
                    <a:lumOff val="25000"/>
                  </a:schemeClr>
                </a:solidFill>
              </a:rPr>
              <a:t>(básico)</a:t>
            </a:r>
          </a:p>
          <a:p>
            <a:pPr marL="3175">
              <a:spcAft>
                <a:spcPts val="400"/>
              </a:spcAft>
            </a:pPr>
            <a:endParaRPr lang="es-AR" sz="1000" dirty="0" smtClean="0">
              <a:solidFill>
                <a:schemeClr val="tx1">
                  <a:lumMod val="75000"/>
                  <a:lumOff val="25000"/>
                </a:schemeClr>
              </a:solidFill>
            </a:endParaRPr>
          </a:p>
          <a:p>
            <a:pPr marL="3175">
              <a:spcAft>
                <a:spcPts val="400"/>
              </a:spcAft>
            </a:pPr>
            <a:r>
              <a:rPr lang="es-AR" sz="2000" dirty="0" smtClean="0">
                <a:solidFill>
                  <a:schemeClr val="tx1">
                    <a:lumMod val="75000"/>
                    <a:lumOff val="25000"/>
                  </a:schemeClr>
                </a:solidFill>
              </a:rPr>
              <a:t>Nuevas Características (</a:t>
            </a:r>
            <a:r>
              <a:rPr lang="es-AR" sz="2000" dirty="0" err="1" smtClean="0">
                <a:solidFill>
                  <a:schemeClr val="tx1">
                    <a:lumMod val="75000"/>
                    <a:lumOff val="25000"/>
                  </a:schemeClr>
                </a:solidFill>
              </a:rPr>
              <a:t>Preview</a:t>
            </a:r>
            <a:r>
              <a:rPr lang="es-AR" sz="2000" dirty="0" smtClean="0">
                <a:solidFill>
                  <a:schemeClr val="tx1">
                    <a:lumMod val="75000"/>
                    <a:lumOff val="25000"/>
                  </a:schemeClr>
                </a:solidFill>
              </a:rPr>
              <a:t>)</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Live Encoding</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Dynamic Manifests</a:t>
            </a:r>
          </a:p>
          <a:p>
            <a:pPr marL="346075" indent="-342900">
              <a:spcAft>
                <a:spcPts val="400"/>
              </a:spcAft>
              <a:buFont typeface="Arial" panose="020B0604020202020204" pitchFamily="34" charset="0"/>
              <a:buChar char="•"/>
            </a:pPr>
            <a:r>
              <a:rPr lang="en-US" sz="1800" dirty="0">
                <a:solidFill>
                  <a:schemeClr val="tx1">
                    <a:lumMod val="75000"/>
                    <a:lumOff val="25000"/>
                  </a:schemeClr>
                </a:solidFill>
              </a:rPr>
              <a:t>Rendered Sub-Clips</a:t>
            </a:r>
            <a:endParaRPr lang="es-AR" sz="1800" dirty="0">
              <a:solidFill>
                <a:schemeClr val="tx1">
                  <a:lumMod val="75000"/>
                  <a:lumOff val="25000"/>
                </a:schemeClr>
              </a:solidFill>
            </a:endParaRPr>
          </a:p>
        </p:txBody>
      </p:sp>
      <p:pic>
        <p:nvPicPr>
          <p:cNvPr id="6" name="Picture 11" descr="Cloud 512x512.png"/>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1092750" y="1618033"/>
            <a:ext cx="2960459" cy="2680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17"/>
          <p:cNvPicPr>
            <a:picLocks noChangeAspect="1" noChangeArrowheads="1"/>
          </p:cNvPicPr>
          <p:nvPr/>
        </p:nvPicPr>
        <p:blipFill>
          <a:blip r:embed="rId3" cstate="print">
            <a:extLst>
              <a:ext uri="{BEBA8EAE-BF5A-486C-A8C5-ECC9F3942E4B}">
                <a14:imgProps xmlns:a14="http://schemas.microsoft.com/office/drawing/2010/main">
                  <a14:imgLayer r:embed="rId4">
                    <a14:imgEffect>
                      <a14:colorTemperature colorTemp="1500"/>
                    </a14:imgEffect>
                  </a14:imgLayer>
                </a14:imgProps>
              </a:ext>
              <a:ext uri="{28A0092B-C50C-407E-A947-70E740481C1C}">
                <a14:useLocalDpi xmlns:a14="http://schemas.microsoft.com/office/drawing/2010/main" val="0"/>
              </a:ext>
            </a:extLst>
          </a:blip>
          <a:srcRect/>
          <a:stretch>
            <a:fillRect/>
          </a:stretch>
        </p:blipFill>
        <p:spPr bwMode="auto">
          <a:xfrm>
            <a:off x="2219962" y="2642743"/>
            <a:ext cx="805460" cy="80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4" descr="Laptop 512x512.png"/>
          <p:cNvPicPr>
            <a:picLocks noChangeAspect="1"/>
          </p:cNvPicPr>
          <p:nvPr/>
        </p:nvPicPr>
        <p:blipFill>
          <a:blip r:embed="rId5" cstate="print">
            <a:grayscl/>
            <a:extLst>
              <a:ext uri="{28A0092B-C50C-407E-A947-70E740481C1C}">
                <a14:useLocalDpi xmlns:a14="http://schemas.microsoft.com/office/drawing/2010/main" val="0"/>
              </a:ext>
            </a:extLst>
          </a:blip>
          <a:srcRect/>
          <a:stretch>
            <a:fillRect/>
          </a:stretch>
        </p:blipFill>
        <p:spPr bwMode="auto">
          <a:xfrm>
            <a:off x="1733961" y="4259067"/>
            <a:ext cx="1820486" cy="18204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Title 3"/>
          <p:cNvSpPr>
            <a:spLocks noGrp="1"/>
          </p:cNvSpPr>
          <p:nvPr>
            <p:ph type="title"/>
          </p:nvPr>
        </p:nvSpPr>
        <p:spPr>
          <a:xfrm>
            <a:off x="281562" y="199942"/>
            <a:ext cx="11887199" cy="912813"/>
          </a:xfrm>
        </p:spPr>
        <p:txBody>
          <a:bodyPr/>
          <a:lstStyle/>
          <a:p>
            <a:r>
              <a:rPr lang="es-AR" sz="4800" dirty="0" smtClean="0">
                <a:gradFill>
                  <a:gsLst>
                    <a:gs pos="0">
                      <a:srgbClr val="505050"/>
                    </a:gs>
                    <a:gs pos="100000">
                      <a:srgbClr val="505050"/>
                    </a:gs>
                  </a:gsLst>
                  <a:lin ang="5400000" scaled="0"/>
                </a:gradFill>
              </a:rPr>
              <a:t>Agenda</a:t>
            </a:r>
            <a:endParaRPr lang="es-AR" sz="4800" dirty="0">
              <a:gradFill>
                <a:gsLst>
                  <a:gs pos="0">
                    <a:srgbClr val="505050"/>
                  </a:gs>
                  <a:gs pos="100000">
                    <a:srgbClr val="505050"/>
                  </a:gs>
                </a:gsLst>
                <a:lin ang="5400000" scaled="0"/>
              </a:gradFill>
            </a:endParaRPr>
          </a:p>
        </p:txBody>
      </p:sp>
    </p:spTree>
    <p:extLst>
      <p:ext uri="{BB962C8B-B14F-4D97-AF65-F5344CB8AC3E}">
        <p14:creationId xmlns:p14="http://schemas.microsoft.com/office/powerpoint/2010/main" val="2288004884"/>
      </p:ext>
    </p:extLst>
  </p:cSld>
  <p:clrMapOvr>
    <a:masterClrMapping/>
  </p:clrMapOvr>
  <p:transition advTm="8415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Effect transition="in" filter="fade">
                                      <p:cBhvr>
                                        <p:cTn id="27" dur="500"/>
                                        <p:tgtEl>
                                          <p:spTgt spid="5">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8" end="8"/>
                                            </p:txEl>
                                          </p:spTgt>
                                        </p:tgtEl>
                                        <p:attrNameLst>
                                          <p:attrName>style.visibility</p:attrName>
                                        </p:attrNameLst>
                                      </p:cBhvr>
                                      <p:to>
                                        <p:strVal val="visible"/>
                                      </p:to>
                                    </p:set>
                                    <p:animEffect transition="in" filter="fade">
                                      <p:cBhvr>
                                        <p:cTn id="42" dur="500"/>
                                        <p:tgtEl>
                                          <p:spTgt spid="5">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animEffect transition="in" filter="fade">
                                      <p:cBhvr>
                                        <p:cTn id="47" dur="500"/>
                                        <p:tgtEl>
                                          <p:spTgt spid="5">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txEl>
                                              <p:pRg st="12" end="12"/>
                                            </p:txEl>
                                          </p:spTgt>
                                        </p:tgtEl>
                                        <p:attrNameLst>
                                          <p:attrName>style.visibility</p:attrName>
                                        </p:attrNameLst>
                                      </p:cBhvr>
                                      <p:to>
                                        <p:strVal val="visible"/>
                                      </p:to>
                                    </p:set>
                                    <p:animEffect transition="in" filter="fade">
                                      <p:cBhvr>
                                        <p:cTn id="57" dur="500"/>
                                        <p:tgtEl>
                                          <p:spTgt spid="5">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xEl>
                                              <p:pRg st="14" end="14"/>
                                            </p:txEl>
                                          </p:spTgt>
                                        </p:tgtEl>
                                        <p:attrNameLst>
                                          <p:attrName>style.visibility</p:attrName>
                                        </p:attrNameLst>
                                      </p:cBhvr>
                                      <p:to>
                                        <p:strVal val="visible"/>
                                      </p:to>
                                    </p:set>
                                    <p:animEffect transition="in" filter="fade">
                                      <p:cBhvr>
                                        <p:cTn id="62" dur="500"/>
                                        <p:tgtEl>
                                          <p:spTgt spid="5">
                                            <p:txEl>
                                              <p:pRg st="14" end="1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
                                            <p:txEl>
                                              <p:pRg st="15" end="15"/>
                                            </p:txEl>
                                          </p:spTgt>
                                        </p:tgtEl>
                                        <p:attrNameLst>
                                          <p:attrName>style.visibility</p:attrName>
                                        </p:attrNameLst>
                                      </p:cBhvr>
                                      <p:to>
                                        <p:strVal val="visible"/>
                                      </p:to>
                                    </p:set>
                                    <p:animEffect transition="in" filter="fade">
                                      <p:cBhvr>
                                        <p:cTn id="67" dur="500"/>
                                        <p:tgtEl>
                                          <p:spTgt spid="5">
                                            <p:txEl>
                                              <p:pRg st="15" end="1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
                                            <p:txEl>
                                              <p:pRg st="16" end="16"/>
                                            </p:txEl>
                                          </p:spTgt>
                                        </p:tgtEl>
                                        <p:attrNameLst>
                                          <p:attrName>style.visibility</p:attrName>
                                        </p:attrNameLst>
                                      </p:cBhvr>
                                      <p:to>
                                        <p:strVal val="visible"/>
                                      </p:to>
                                    </p:set>
                                    <p:animEffect transition="in" filter="fade">
                                      <p:cBhvr>
                                        <p:cTn id="72" dur="500"/>
                                        <p:tgtEl>
                                          <p:spTgt spid="5">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
                                            <p:txEl>
                                              <p:pRg st="17" end="17"/>
                                            </p:txEl>
                                          </p:spTgt>
                                        </p:tgtEl>
                                        <p:attrNameLst>
                                          <p:attrName>style.visibility</p:attrName>
                                        </p:attrNameLst>
                                      </p:cBhvr>
                                      <p:to>
                                        <p:strVal val="visible"/>
                                      </p:to>
                                    </p:set>
                                    <p:animEffect transition="in" filter="fade">
                                      <p:cBhvr>
                                        <p:cTn id="77" dur="500"/>
                                        <p:tgtEl>
                                          <p:spTgt spid="5">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3237" y="2002852"/>
            <a:ext cx="11430000" cy="4255422"/>
          </a:xfrm>
          <a:prstGeom prst="rect">
            <a:avLst/>
          </a:prstGeom>
        </p:spPr>
      </p:pic>
      <p:sp>
        <p:nvSpPr>
          <p:cNvPr id="6" name="Title 3"/>
          <p:cNvSpPr txBox="1">
            <a:spLocks/>
          </p:cNvSpPr>
          <p:nvPr/>
        </p:nvSpPr>
        <p:spPr>
          <a:xfrm>
            <a:off x="274638" y="20341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err="1" smtClean="0">
                <a:latin typeface="Segoe UI Light" panose="020B0502040204020203" pitchFamily="34" charset="0"/>
                <a:cs typeface="Segoe UI Light" panose="020B0502040204020203" pitchFamily="34" charset="0"/>
              </a:rPr>
              <a:t>PlayReady</a:t>
            </a:r>
            <a:r>
              <a:rPr lang="es-AR" dirty="0" smtClean="0">
                <a:latin typeface="Segoe UI Light" panose="020B0502040204020203" pitchFamily="34" charset="0"/>
                <a:cs typeface="Segoe UI Light" panose="020B0502040204020203" pitchFamily="34" charset="0"/>
              </a:rPr>
              <a:t> DRM</a:t>
            </a:r>
            <a:endParaRPr lang="es-AR"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043744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n-US" sz="5400" dirty="0" smtClean="0"/>
              <a:t>Live Streaming</a:t>
            </a:r>
            <a:endParaRPr lang="en-US"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753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smtClean="0"/>
              <a:t>Live </a:t>
            </a:r>
            <a:r>
              <a:rPr lang="es-AR" sz="4800" dirty="0" err="1" smtClean="0"/>
              <a:t>Streaming</a:t>
            </a:r>
            <a:endParaRPr lang="es-AR" sz="4800" dirty="0"/>
          </a:p>
        </p:txBody>
      </p:sp>
      <p:sp>
        <p:nvSpPr>
          <p:cNvPr id="3" name="Text Placeholder 2"/>
          <p:cNvSpPr>
            <a:spLocks noGrp="1"/>
          </p:cNvSpPr>
          <p:nvPr>
            <p:ph type="body" sz="quarter" idx="10"/>
          </p:nvPr>
        </p:nvSpPr>
        <p:spPr>
          <a:xfrm>
            <a:off x="3260951" y="1531968"/>
            <a:ext cx="8792027" cy="4632294"/>
          </a:xfrm>
        </p:spPr>
        <p:txBody>
          <a:bodyPr/>
          <a:lstStyle/>
          <a:p>
            <a:pPr lvl="1">
              <a:spcAft>
                <a:spcPts val="918"/>
              </a:spcAft>
            </a:pPr>
            <a:r>
              <a:rPr lang="es-AR" sz="2856" spc="-102" dirty="0" err="1" smtClean="0">
                <a:latin typeface="Segoe UI Light" pitchFamily="34" charset="0"/>
              </a:rPr>
              <a:t>Stream</a:t>
            </a:r>
            <a:r>
              <a:rPr lang="es-AR" sz="2856" spc="-102" dirty="0" smtClean="0">
                <a:latin typeface="Segoe UI Light" pitchFamily="34" charset="0"/>
              </a:rPr>
              <a:t> contenido </a:t>
            </a:r>
            <a:r>
              <a:rPr lang="es-AR" sz="2856" spc="-102" dirty="0" err="1" smtClean="0">
                <a:latin typeface="Segoe UI Light" pitchFamily="34" charset="0"/>
              </a:rPr>
              <a:t>live</a:t>
            </a:r>
            <a:r>
              <a:rPr lang="es-AR" sz="2856" spc="-102" dirty="0" smtClean="0">
                <a:latin typeface="Segoe UI Light" pitchFamily="34" charset="0"/>
              </a:rPr>
              <a:t> directamente a través de </a:t>
            </a:r>
            <a:r>
              <a:rPr lang="es-AR" sz="2856" spc="-102" dirty="0" err="1" smtClean="0">
                <a:latin typeface="Segoe UI Light" pitchFamily="34" charset="0"/>
              </a:rPr>
              <a:t>public</a:t>
            </a:r>
            <a:r>
              <a:rPr lang="es-AR" sz="2856" spc="-102" dirty="0" smtClean="0">
                <a:latin typeface="Segoe UI Light" pitchFamily="34" charset="0"/>
              </a:rPr>
              <a:t> </a:t>
            </a:r>
            <a:r>
              <a:rPr lang="es-AR" sz="2856" spc="-102" dirty="0" err="1" smtClean="0">
                <a:latin typeface="Segoe UI Light" pitchFamily="34" charset="0"/>
              </a:rPr>
              <a:t>cloud</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Alcance global – rápido aprovisionamiento en cualquier lugar</a:t>
            </a:r>
          </a:p>
          <a:p>
            <a:pPr lvl="1">
              <a:spcAft>
                <a:spcPts val="918"/>
              </a:spcAft>
            </a:pP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Packaging</a:t>
            </a:r>
            <a:r>
              <a:rPr lang="es-AR" sz="2856" spc="-102" dirty="0" smtClean="0">
                <a:latin typeface="Segoe UI Light" pitchFamily="34" charset="0"/>
              </a:rPr>
              <a:t> (</a:t>
            </a:r>
            <a:r>
              <a:rPr lang="es-AR" sz="2856" spc="-102" dirty="0" err="1" smtClean="0">
                <a:latin typeface="Segoe UI Light" pitchFamily="34" charset="0"/>
              </a:rPr>
              <a:t>Smooth</a:t>
            </a:r>
            <a:r>
              <a:rPr lang="es-AR" sz="2856" spc="-102" dirty="0" smtClean="0">
                <a:latin typeface="Segoe UI Light" pitchFamily="34" charset="0"/>
              </a:rPr>
              <a:t> </a:t>
            </a:r>
            <a:r>
              <a:rPr lang="es-AR" sz="2856" spc="-102" dirty="0" err="1" smtClean="0">
                <a:latin typeface="Segoe UI Light" pitchFamily="34" charset="0"/>
              </a:rPr>
              <a:t>Streaming</a:t>
            </a:r>
            <a:r>
              <a:rPr lang="es-AR" sz="2856" spc="-102" dirty="0" smtClean="0">
                <a:latin typeface="Segoe UI Light" pitchFamily="34" charset="0"/>
              </a:rPr>
              <a:t>, HLS, HDS y DASH)</a:t>
            </a:r>
          </a:p>
          <a:p>
            <a:pPr lvl="1">
              <a:spcAft>
                <a:spcPts val="918"/>
              </a:spcAft>
            </a:pP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Encryption</a:t>
            </a:r>
            <a:r>
              <a:rPr lang="es-AR" sz="2856" spc="-102" dirty="0" smtClean="0">
                <a:latin typeface="Segoe UI Light" pitchFamily="34" charset="0"/>
              </a:rPr>
              <a:t> (</a:t>
            </a:r>
            <a:r>
              <a:rPr lang="es-AR" sz="2856" spc="-102" dirty="0" err="1" smtClean="0">
                <a:latin typeface="Segoe UI Light" pitchFamily="34" charset="0"/>
              </a:rPr>
              <a:t>PlayReady</a:t>
            </a:r>
            <a:r>
              <a:rPr lang="es-AR" sz="2856" spc="-102" dirty="0" smtClean="0">
                <a:latin typeface="Segoe UI Light" pitchFamily="34" charset="0"/>
              </a:rPr>
              <a:t> y AES)</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Transición inmediata de Live a VOD</a:t>
            </a:r>
          </a:p>
          <a:p>
            <a:pPr lvl="1">
              <a:spcAft>
                <a:spcPts val="918"/>
              </a:spcAft>
            </a:pPr>
            <a:r>
              <a:rPr lang="es-AR" sz="2856" spc="-102" dirty="0" smtClean="0">
                <a:latin typeface="Segoe UI Light" pitchFamily="34" charset="0"/>
              </a:rPr>
              <a:t>Elasticidad de la Cloud:</a:t>
            </a:r>
          </a:p>
          <a:p>
            <a:pPr marL="469536" lvl="1" indent="-466298">
              <a:spcAft>
                <a:spcPts val="400"/>
              </a:spcAft>
              <a:buFont typeface="Arial" panose="020B0604020202020204" pitchFamily="34" charset="0"/>
              <a:buChar char="•"/>
            </a:pPr>
            <a:r>
              <a:rPr lang="es-AR" sz="2600" spc="-102" dirty="0" smtClean="0">
                <a:latin typeface="Segoe UI Light" pitchFamily="34" charset="0"/>
              </a:rPr>
              <a:t>No capital expenses</a:t>
            </a:r>
          </a:p>
          <a:p>
            <a:pPr marL="469536" lvl="1" indent="-466298">
              <a:spcAft>
                <a:spcPts val="400"/>
              </a:spcAft>
              <a:buFont typeface="Arial" panose="020B0604020202020204" pitchFamily="34" charset="0"/>
              <a:buChar char="•"/>
            </a:pPr>
            <a:r>
              <a:rPr lang="es-AR" sz="2600" spc="-102" dirty="0" err="1" smtClean="0">
                <a:latin typeface="Segoe UI Light" pitchFamily="34" charset="0"/>
              </a:rPr>
              <a:t>Ramp</a:t>
            </a:r>
            <a:r>
              <a:rPr lang="es-AR" sz="2600" spc="-102" dirty="0" smtClean="0">
                <a:latin typeface="Segoe UI Light" pitchFamily="34" charset="0"/>
              </a:rPr>
              <a:t> </a:t>
            </a:r>
            <a:r>
              <a:rPr lang="es-AR" sz="2600" spc="-102" dirty="0" err="1" smtClean="0">
                <a:latin typeface="Segoe UI Light" pitchFamily="34" charset="0"/>
              </a:rPr>
              <a:t>quickly</a:t>
            </a:r>
            <a:r>
              <a:rPr lang="es-AR" sz="2600" spc="-102" dirty="0" smtClean="0">
                <a:latin typeface="Segoe UI Light" pitchFamily="34" charset="0"/>
              </a:rPr>
              <a:t> to global </a:t>
            </a:r>
            <a:r>
              <a:rPr lang="es-AR" sz="2600" spc="-102" dirty="0" err="1" smtClean="0">
                <a:latin typeface="Segoe UI Light" pitchFamily="34" charset="0"/>
              </a:rPr>
              <a:t>scale</a:t>
            </a:r>
            <a:endParaRPr lang="es-AR" sz="2600" spc="-102" dirty="0" smtClean="0">
              <a:latin typeface="Segoe UI Light" pitchFamily="34" charset="0"/>
            </a:endParaRPr>
          </a:p>
          <a:p>
            <a:pPr marL="469536" lvl="1" indent="-466298">
              <a:spcAft>
                <a:spcPts val="400"/>
              </a:spcAft>
              <a:buFont typeface="Arial" panose="020B0604020202020204" pitchFamily="34" charset="0"/>
              <a:buChar char="•"/>
            </a:pPr>
            <a:r>
              <a:rPr lang="es-AR" sz="2600" spc="-102" dirty="0" err="1" smtClean="0">
                <a:latin typeface="Segoe UI Light" pitchFamily="34" charset="0"/>
              </a:rPr>
              <a:t>Desaprovisionamiento</a:t>
            </a:r>
            <a:r>
              <a:rPr lang="es-AR" sz="2600" spc="-102" dirty="0" smtClean="0">
                <a:latin typeface="Segoe UI Light" pitchFamily="34" charset="0"/>
              </a:rPr>
              <a:t> inmediato</a:t>
            </a:r>
            <a:endParaRPr lang="es-AR" sz="2600" spc="-102" dirty="0" smtClean="0">
              <a:latin typeface="Segoe UI Light" pitchFamily="34" charset="0"/>
            </a:endParaRPr>
          </a:p>
        </p:txBody>
      </p:sp>
      <p:pic>
        <p:nvPicPr>
          <p:cNvPr id="4" name="Picture 31" descr="Radio 512x512.png"/>
          <p:cNvPicPr>
            <a:picLocks noChangeAspect="1"/>
          </p:cNvPicPr>
          <p:nvPr/>
        </p:nvPicPr>
        <p:blipFill>
          <a:blip r:embed="rId2" cstate="print">
            <a:duotone>
              <a:prstClr val="black"/>
              <a:srgbClr val="8CC600">
                <a:tint val="45000"/>
                <a:satMod val="400000"/>
              </a:srgbClr>
            </a:duotone>
            <a:extLst>
              <a:ext uri="{BEBA8EAE-BF5A-486C-A8C5-ECC9F3942E4B}">
                <a14:imgProps xmlns:a14="http://schemas.microsoft.com/office/drawing/2010/main">
                  <a14:imgLayer r:embed="rId3">
                    <a14:imgEffect>
                      <a14:colorTemperature colorTemp="1500"/>
                    </a14:imgEffect>
                    <a14:imgEffect>
                      <a14:saturation sat="232000"/>
                    </a14:imgEffect>
                    <a14:imgEffect>
                      <a14:brightnessContrast bright="1000" contrast="-24000"/>
                    </a14:imgEffect>
                  </a14:imgLayer>
                </a14:imgProps>
              </a:ext>
              <a:ext uri="{28A0092B-C50C-407E-A947-70E740481C1C}">
                <a14:useLocalDpi xmlns:a14="http://schemas.microsoft.com/office/drawing/2010/main" val="0"/>
              </a:ext>
            </a:extLst>
          </a:blip>
          <a:srcRect/>
          <a:stretch>
            <a:fillRect/>
          </a:stretch>
        </p:blipFill>
        <p:spPr bwMode="auto">
          <a:xfrm>
            <a:off x="379865" y="2189166"/>
            <a:ext cx="2755896" cy="27558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2" descr="microsoft-azure-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037" y="6354445"/>
            <a:ext cx="2265324"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75780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403687" y="378566"/>
            <a:ext cx="11375536" cy="664797"/>
          </a:xfrm>
          <a:prstGeom prst="rect">
            <a:avLst/>
          </a:prstGeom>
        </p:spPr>
        <p:txBody>
          <a:bodyPr vert="horz" wrap="square" lIns="0" tIns="0" rIns="0" bIns="0" rtlCol="0" anchor="t">
            <a:spAutoFit/>
          </a:bodyPr>
          <a:lstStyle>
            <a:lvl1pPr algn="l" defTabSz="932559" rtl="0" eaLnBrk="1" latinLnBrk="0" hangingPunct="1">
              <a:lnSpc>
                <a:spcPct val="90000"/>
              </a:lnSpc>
              <a:spcBef>
                <a:spcPct val="0"/>
              </a:spcBef>
              <a:buNone/>
              <a:defRPr lang="en-US" sz="5507" b="0" kern="1200" cap="none" spc="-102" baseline="0">
                <a:ln w="3175">
                  <a:solidFill>
                    <a:schemeClr val="bg1">
                      <a:alpha val="0"/>
                    </a:schemeClr>
                  </a:solid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pPr>
              <a:defRPr/>
            </a:pPr>
            <a:r>
              <a:rPr lang="es-AR" sz="4800" dirty="0" smtClean="0">
                <a:ln w="3175">
                  <a:solidFill>
                    <a:srgbClr val="FFFFFF">
                      <a:alpha val="0"/>
                    </a:srgbClr>
                  </a:solidFill>
                </a:ln>
              </a:rPr>
              <a:t>Cómo funciona? </a:t>
            </a:r>
            <a:endParaRPr lang="es-AR" sz="4800" dirty="0">
              <a:ln w="3175">
                <a:solidFill>
                  <a:srgbClr val="FFFFFF">
                    <a:alpha val="0"/>
                  </a:srgbClr>
                </a:solidFill>
              </a:ln>
            </a:endParaRPr>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1737" y="1097832"/>
            <a:ext cx="530944" cy="530944"/>
          </a:xfrm>
          <a:prstGeom prst="rect">
            <a:avLst/>
          </a:prstGeom>
        </p:spPr>
      </p:pic>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2102" y="1097832"/>
            <a:ext cx="530944" cy="530944"/>
          </a:xfrm>
          <a:prstGeom prst="rect">
            <a:avLst/>
          </a:prstGeom>
        </p:spPr>
      </p:pic>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004" y="1087438"/>
            <a:ext cx="530944" cy="530944"/>
          </a:xfrm>
          <a:prstGeom prst="rect">
            <a:avLst/>
          </a:prstGeom>
        </p:spPr>
      </p:pic>
      <p:sp>
        <p:nvSpPr>
          <p:cNvPr id="25" name="Oval 24"/>
          <p:cNvSpPr/>
          <p:nvPr/>
        </p:nvSpPr>
        <p:spPr bwMode="auto">
          <a:xfrm>
            <a:off x="3217537" y="1276710"/>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s-AR" sz="1600" kern="0" spc="-102" dirty="0" smtClean="0">
              <a:solidFill>
                <a:srgbClr val="292929"/>
              </a:solidFill>
              <a:ea typeface="Segoe UI" pitchFamily="34" charset="0"/>
              <a:cs typeface="Segoe UI" pitchFamily="34" charset="0"/>
            </a:endParaRPr>
          </a:p>
        </p:txBody>
      </p:sp>
      <p:sp>
        <p:nvSpPr>
          <p:cNvPr id="26" name="Oval 25"/>
          <p:cNvSpPr/>
          <p:nvPr/>
        </p:nvSpPr>
        <p:spPr bwMode="auto">
          <a:xfrm>
            <a:off x="3524793" y="1276710"/>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s-AR" sz="1600" kern="0" spc="-102" dirty="0" smtClean="0">
              <a:solidFill>
                <a:srgbClr val="292929"/>
              </a:solidFill>
              <a:ea typeface="Segoe UI" pitchFamily="34" charset="0"/>
              <a:cs typeface="Segoe UI" pitchFamily="34" charset="0"/>
            </a:endParaRPr>
          </a:p>
        </p:txBody>
      </p:sp>
      <p:sp>
        <p:nvSpPr>
          <p:cNvPr id="27" name="Oval 26"/>
          <p:cNvSpPr/>
          <p:nvPr/>
        </p:nvSpPr>
        <p:spPr bwMode="auto">
          <a:xfrm>
            <a:off x="3813628" y="1276710"/>
            <a:ext cx="152400" cy="152400"/>
          </a:xfrm>
          <a:prstGeom prst="ellipse">
            <a:avLst/>
          </a:prstGeom>
          <a:solidFill>
            <a:srgbClr val="0070C0"/>
          </a:solidFill>
          <a:ln w="9525" cap="flat" cmpd="sng" algn="ctr">
            <a:noFill/>
            <a:prstDash val="solid"/>
            <a:headEnd type="none" w="med" len="med"/>
            <a:tailEnd type="none" w="med" len="med"/>
          </a:ln>
          <a:effectLst/>
        </p:spPr>
        <p:txBody>
          <a:bodyPr lIns="91440" tIns="91440" rIns="34294" bIns="34294" rtlCol="0" anchor="t" anchorCtr="0"/>
          <a:lstStyle/>
          <a:p>
            <a:pPr algn="ctr" defTabSz="932406">
              <a:defRPr/>
            </a:pPr>
            <a:endParaRPr lang="es-AR" sz="1600" kern="0" spc="-102" dirty="0" smtClean="0">
              <a:solidFill>
                <a:srgbClr val="292929"/>
              </a:solidFill>
              <a:ea typeface="Segoe UI" pitchFamily="34" charset="0"/>
              <a:cs typeface="Segoe UI" pitchFamily="34" charset="0"/>
            </a:endParaRPr>
          </a:p>
        </p:txBody>
      </p:sp>
      <p:sp>
        <p:nvSpPr>
          <p:cNvPr id="28" name="Rounded Rectangle 27"/>
          <p:cNvSpPr/>
          <p:nvPr/>
        </p:nvSpPr>
        <p:spPr bwMode="auto">
          <a:xfrm>
            <a:off x="760865" y="2248850"/>
            <a:ext cx="3236824" cy="3702113"/>
          </a:xfrm>
          <a:prstGeom prst="roundRect">
            <a:avLst>
              <a:gd name="adj" fmla="val 7093"/>
            </a:avLst>
          </a:prstGeom>
          <a:noFill/>
          <a:ln w="31750" cap="flat" cmpd="sng" algn="ctr">
            <a:solidFill>
              <a:srgbClr val="0070C0"/>
            </a:solidFill>
            <a:prstDash val="solid"/>
            <a:headEnd type="none" w="med" len="med"/>
            <a:tailEnd type="none" w="med" len="med"/>
          </a:ln>
          <a:effectLst/>
        </p:spPr>
        <p:txBody>
          <a:bodyPr vert="horz" wrap="square" lIns="91436" tIns="45718" rIns="91436" bIns="45718" numCol="1" rtlCol="0" anchor="t" anchorCtr="0" compatLnSpc="1">
            <a:prstTxWarp prst="textNoShape">
              <a:avLst/>
            </a:prstTxWarp>
          </a:bodyPr>
          <a:lstStyle/>
          <a:p>
            <a:pPr algn="ctr" defTabSz="914099" fontAlgn="base">
              <a:spcBef>
                <a:spcPct val="0"/>
              </a:spcBef>
              <a:spcAft>
                <a:spcPct val="0"/>
              </a:spcAft>
              <a:defRPr/>
            </a:pPr>
            <a:r>
              <a:rPr lang="es-AR" sz="2200" kern="0" dirty="0" err="1" smtClean="0">
                <a:solidFill>
                  <a:srgbClr val="00BCF2">
                    <a:lumMod val="75000"/>
                  </a:srgbClr>
                </a:solidFill>
              </a:rPr>
              <a:t>Channel</a:t>
            </a:r>
            <a:endParaRPr lang="es-AR" sz="2200" kern="0" dirty="0" smtClean="0">
              <a:solidFill>
                <a:srgbClr val="00BCF2">
                  <a:lumMod val="75000"/>
                </a:srgbClr>
              </a:solidFill>
            </a:endParaRPr>
          </a:p>
        </p:txBody>
      </p:sp>
      <p:cxnSp>
        <p:nvCxnSpPr>
          <p:cNvPr id="29" name="Straight Arrow Connector 28"/>
          <p:cNvCxnSpPr>
            <a:stCxn id="30" idx="2"/>
          </p:cNvCxnSpPr>
          <p:nvPr/>
        </p:nvCxnSpPr>
        <p:spPr>
          <a:xfrm flipH="1">
            <a:off x="2318150" y="2104793"/>
            <a:ext cx="2608" cy="340970"/>
          </a:xfrm>
          <a:prstGeom prst="straightConnector1">
            <a:avLst/>
          </a:prstGeom>
          <a:solidFill>
            <a:srgbClr val="FFFFFF"/>
          </a:solidFill>
          <a:ln w="31750" cap="flat" cmpd="sng" algn="ctr">
            <a:solidFill>
              <a:srgbClr val="292929"/>
            </a:solidFill>
            <a:prstDash val="solid"/>
            <a:tailEnd type="arrow"/>
          </a:ln>
          <a:effectLst/>
        </p:spPr>
      </p:cxnSp>
      <p:sp>
        <p:nvSpPr>
          <p:cNvPr id="30" name="Rectangle 29"/>
          <p:cNvSpPr/>
          <p:nvPr/>
        </p:nvSpPr>
        <p:spPr>
          <a:xfrm>
            <a:off x="1271578" y="1677350"/>
            <a:ext cx="2098359" cy="427443"/>
          </a:xfrm>
          <a:prstGeom prst="rect">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s-AR" sz="1836" dirty="0" smtClean="0">
                <a:solidFill>
                  <a:srgbClr val="292929"/>
                </a:solidFill>
              </a:rPr>
              <a:t>WA Load </a:t>
            </a:r>
            <a:r>
              <a:rPr lang="es-AR" sz="1836" dirty="0" err="1" smtClean="0">
                <a:solidFill>
                  <a:srgbClr val="292929"/>
                </a:solidFill>
              </a:rPr>
              <a:t>Balancer</a:t>
            </a:r>
            <a:endParaRPr lang="es-AR" sz="1836" dirty="0">
              <a:solidFill>
                <a:srgbClr val="292929"/>
              </a:solidFill>
            </a:endParaRPr>
          </a:p>
        </p:txBody>
      </p:sp>
      <p:sp>
        <p:nvSpPr>
          <p:cNvPr id="31" name="Rounded Rectangle 30"/>
          <p:cNvSpPr/>
          <p:nvPr/>
        </p:nvSpPr>
        <p:spPr bwMode="auto">
          <a:xfrm>
            <a:off x="1128972" y="2728467"/>
            <a:ext cx="2378357" cy="670505"/>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INGEST</a:t>
            </a:r>
            <a:endParaRPr lang="es-AR" sz="2200" kern="0" dirty="0" smtClean="0">
              <a:gradFill>
                <a:gsLst>
                  <a:gs pos="0">
                    <a:srgbClr val="FFFFFF"/>
                  </a:gs>
                  <a:gs pos="100000">
                    <a:srgbClr val="FFFFFF"/>
                  </a:gs>
                </a:gsLst>
                <a:lin ang="5400000" scaled="0"/>
              </a:gradFill>
            </a:endParaRPr>
          </a:p>
        </p:txBody>
      </p:sp>
      <p:cxnSp>
        <p:nvCxnSpPr>
          <p:cNvPr id="32" name="Straight Arrow Connector 31"/>
          <p:cNvCxnSpPr/>
          <p:nvPr/>
        </p:nvCxnSpPr>
        <p:spPr>
          <a:xfrm>
            <a:off x="2318151" y="3439956"/>
            <a:ext cx="2606" cy="377407"/>
          </a:xfrm>
          <a:prstGeom prst="straightConnector1">
            <a:avLst/>
          </a:prstGeom>
          <a:solidFill>
            <a:srgbClr val="FFFFFF"/>
          </a:solidFill>
          <a:ln w="31750" cap="flat" cmpd="sng" algn="ctr">
            <a:solidFill>
              <a:srgbClr val="292929"/>
            </a:solidFill>
            <a:prstDash val="solid"/>
            <a:tailEnd type="arrow"/>
          </a:ln>
          <a:effectLst/>
        </p:spPr>
      </p:cxnSp>
      <p:sp>
        <p:nvSpPr>
          <p:cNvPr id="33" name="Rounded Rectangle 32"/>
          <p:cNvSpPr/>
          <p:nvPr/>
        </p:nvSpPr>
        <p:spPr bwMode="auto">
          <a:xfrm>
            <a:off x="1146436" y="3819538"/>
            <a:ext cx="2378357" cy="721576"/>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PREVIEW</a:t>
            </a:r>
            <a:endParaRPr lang="es-AR" sz="2200" kern="0" dirty="0" smtClean="0">
              <a:gradFill>
                <a:gsLst>
                  <a:gs pos="0">
                    <a:srgbClr val="FFFFFF"/>
                  </a:gs>
                  <a:gs pos="100000">
                    <a:srgbClr val="FFFFFF"/>
                  </a:gs>
                </a:gsLst>
                <a:lin ang="5400000" scaled="0"/>
              </a:gradFill>
            </a:endParaRPr>
          </a:p>
        </p:txBody>
      </p:sp>
      <p:sp>
        <p:nvSpPr>
          <p:cNvPr id="34" name="Rounded Rectangle 33"/>
          <p:cNvSpPr/>
          <p:nvPr/>
        </p:nvSpPr>
        <p:spPr bwMode="auto">
          <a:xfrm>
            <a:off x="1146436" y="4906255"/>
            <a:ext cx="2378357" cy="679567"/>
          </a:xfrm>
          <a:prstGeom prst="roundRect">
            <a:avLst/>
          </a:prstGeom>
          <a:solidFill>
            <a:srgbClr val="00AEE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PROGRAM</a:t>
            </a:r>
            <a:endParaRPr lang="es-AR" sz="2200" kern="0" dirty="0" smtClean="0">
              <a:gradFill>
                <a:gsLst>
                  <a:gs pos="0">
                    <a:srgbClr val="FFFFFF"/>
                  </a:gs>
                  <a:gs pos="100000">
                    <a:srgbClr val="FFFFFF"/>
                  </a:gs>
                </a:gsLst>
                <a:lin ang="5400000" scaled="0"/>
              </a:gradFill>
            </a:endParaRPr>
          </a:p>
        </p:txBody>
      </p:sp>
      <p:cxnSp>
        <p:nvCxnSpPr>
          <p:cNvPr id="35" name="Straight Arrow Connector 34"/>
          <p:cNvCxnSpPr>
            <a:stCxn id="33" idx="2"/>
            <a:endCxn id="34" idx="0"/>
          </p:cNvCxnSpPr>
          <p:nvPr/>
        </p:nvCxnSpPr>
        <p:spPr>
          <a:xfrm>
            <a:off x="2335615" y="4541114"/>
            <a:ext cx="0" cy="365141"/>
          </a:xfrm>
          <a:prstGeom prst="straightConnector1">
            <a:avLst/>
          </a:prstGeom>
          <a:solidFill>
            <a:srgbClr val="FFFFFF"/>
          </a:solidFill>
          <a:ln w="31750" cap="flat" cmpd="sng" algn="ctr">
            <a:solidFill>
              <a:srgbClr val="292929"/>
            </a:solidFill>
            <a:prstDash val="solid"/>
            <a:tailEnd type="arrow"/>
          </a:ln>
          <a:effectLst/>
        </p:spPr>
      </p:cxnSp>
      <p:sp>
        <p:nvSpPr>
          <p:cNvPr id="36" name="Rounded Rectangle 35"/>
          <p:cNvSpPr/>
          <p:nvPr/>
        </p:nvSpPr>
        <p:spPr bwMode="auto">
          <a:xfrm>
            <a:off x="1298836" y="5058655"/>
            <a:ext cx="2378357" cy="667340"/>
          </a:xfrm>
          <a:prstGeom prst="roundRect">
            <a:avLst/>
          </a:prstGeom>
          <a:solidFill>
            <a:srgbClr val="00AEEF"/>
          </a:solidFill>
          <a:ln w="9525" cap="flat" cmpd="sng" algn="ctr">
            <a:solidFill>
              <a:srgbClr val="FFFFFF"/>
            </a:solid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s-AR" sz="2200" kern="0" dirty="0" smtClean="0">
                <a:gradFill>
                  <a:gsLst>
                    <a:gs pos="0">
                      <a:srgbClr val="FFFFFF"/>
                    </a:gs>
                    <a:gs pos="100000">
                      <a:srgbClr val="FFFFFF"/>
                    </a:gs>
                  </a:gsLst>
                  <a:lin ang="5400000" scaled="0"/>
                </a:gradFill>
              </a:rPr>
              <a:t>PROGRAM</a:t>
            </a:r>
            <a:endParaRPr lang="es-AR" sz="2200" kern="0" dirty="0" smtClean="0">
              <a:gradFill>
                <a:gsLst>
                  <a:gs pos="0">
                    <a:srgbClr val="FFFFFF"/>
                  </a:gs>
                  <a:gs pos="100000">
                    <a:srgbClr val="FFFFFF"/>
                  </a:gs>
                </a:gsLst>
                <a:lin ang="5400000" scaled="0"/>
              </a:gradFill>
            </a:endParaRPr>
          </a:p>
        </p:txBody>
      </p:sp>
      <p:cxnSp>
        <p:nvCxnSpPr>
          <p:cNvPr id="37" name="Straight Arrow Connector 36"/>
          <p:cNvCxnSpPr/>
          <p:nvPr/>
        </p:nvCxnSpPr>
        <p:spPr>
          <a:xfrm>
            <a:off x="2318151" y="5710040"/>
            <a:ext cx="0" cy="481845"/>
          </a:xfrm>
          <a:prstGeom prst="straightConnector1">
            <a:avLst/>
          </a:prstGeom>
          <a:solidFill>
            <a:srgbClr val="FFFFFF"/>
          </a:solidFill>
          <a:ln w="31750" cap="flat" cmpd="sng" algn="ctr">
            <a:solidFill>
              <a:srgbClr val="292929"/>
            </a:solidFill>
            <a:prstDash val="solid"/>
            <a:tailEnd type="arrow"/>
          </a:ln>
          <a:effectLst/>
        </p:spPr>
      </p:cxnSp>
      <p:sp>
        <p:nvSpPr>
          <p:cNvPr id="38" name="Flowchart: Magnetic Disk 37"/>
          <p:cNvSpPr/>
          <p:nvPr/>
        </p:nvSpPr>
        <p:spPr>
          <a:xfrm>
            <a:off x="1330097" y="6218496"/>
            <a:ext cx="2098359" cy="660594"/>
          </a:xfrm>
          <a:prstGeom prst="flowChartMagneticDisk">
            <a:avLst/>
          </a:prstGeom>
          <a:solidFill>
            <a:srgbClr val="FFFFFF"/>
          </a:solidFill>
          <a:ln w="25400" cap="flat" cmpd="sng" algn="ctr">
            <a:solidFill>
              <a:srgbClr val="292929"/>
            </a:solidFill>
            <a:prstDash val="solid"/>
          </a:ln>
          <a:effectLst/>
        </p:spPr>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defRPr/>
            </a:pPr>
            <a:r>
              <a:rPr lang="es-AR" sz="1836" dirty="0" smtClean="0">
                <a:solidFill>
                  <a:srgbClr val="292929"/>
                </a:solidFill>
              </a:rPr>
              <a:t>Blob Storage</a:t>
            </a:r>
            <a:endParaRPr lang="es-AR" sz="1836" dirty="0">
              <a:solidFill>
                <a:srgbClr val="292929"/>
              </a:solidFill>
            </a:endParaRPr>
          </a:p>
        </p:txBody>
      </p:sp>
      <p:cxnSp>
        <p:nvCxnSpPr>
          <p:cNvPr id="39" name="Straight Arrow Connector 38"/>
          <p:cNvCxnSpPr/>
          <p:nvPr/>
        </p:nvCxnSpPr>
        <p:spPr>
          <a:xfrm>
            <a:off x="3524793" y="4107045"/>
            <a:ext cx="854252" cy="7437"/>
          </a:xfrm>
          <a:prstGeom prst="straightConnector1">
            <a:avLst/>
          </a:prstGeom>
          <a:solidFill>
            <a:srgbClr val="FFFFFF"/>
          </a:solidFill>
          <a:ln w="31750" cap="flat" cmpd="sng" algn="ctr">
            <a:solidFill>
              <a:srgbClr val="292929"/>
            </a:solidFill>
            <a:prstDash val="solid"/>
            <a:tailEnd type="arrow"/>
          </a:ln>
          <a:effectLst/>
        </p:spPr>
      </p:cxnSp>
      <p:sp>
        <p:nvSpPr>
          <p:cNvPr id="41" name="TextBox 40"/>
          <p:cNvSpPr txBox="1"/>
          <p:nvPr/>
        </p:nvSpPr>
        <p:spPr>
          <a:xfrm>
            <a:off x="3972729" y="4142339"/>
            <a:ext cx="1577483" cy="400110"/>
          </a:xfrm>
          <a:prstGeom prst="rect">
            <a:avLst/>
          </a:prstGeom>
          <a:noFill/>
        </p:spPr>
        <p:txBody>
          <a:bodyPr wrap="none" rtlCol="0">
            <a:spAutoFit/>
          </a:bodyPr>
          <a:lstStyle/>
          <a:p>
            <a:r>
              <a:rPr lang="es-AR" sz="2000" dirty="0" err="1" smtClean="0">
                <a:gradFill>
                  <a:gsLst>
                    <a:gs pos="0">
                      <a:srgbClr val="000000"/>
                    </a:gs>
                    <a:gs pos="100000">
                      <a:srgbClr val="000000"/>
                    </a:gs>
                  </a:gsLst>
                  <a:lin ang="5400000" scaled="0"/>
                </a:gradFill>
              </a:rPr>
              <a:t>Preview</a:t>
            </a:r>
            <a:r>
              <a:rPr lang="es-AR" sz="2000" dirty="0" smtClean="0">
                <a:gradFill>
                  <a:gsLst>
                    <a:gs pos="0">
                      <a:srgbClr val="000000"/>
                    </a:gs>
                    <a:gs pos="100000">
                      <a:srgbClr val="000000"/>
                    </a:gs>
                  </a:gsLst>
                  <a:lin ang="5400000" scaled="0"/>
                </a:gradFill>
              </a:rPr>
              <a:t> URL</a:t>
            </a:r>
            <a:endParaRPr lang="es-AR" sz="2000" dirty="0" smtClean="0">
              <a:gradFill>
                <a:gsLst>
                  <a:gs pos="0">
                    <a:srgbClr val="000000"/>
                  </a:gs>
                  <a:gs pos="100000">
                    <a:srgbClr val="000000"/>
                  </a:gs>
                </a:gsLst>
                <a:lin ang="5400000" scaled="0"/>
              </a:gradFill>
            </a:endParaRPr>
          </a:p>
        </p:txBody>
      </p:sp>
      <p:cxnSp>
        <p:nvCxnSpPr>
          <p:cNvPr id="42" name="Straight Arrow Connector 41"/>
          <p:cNvCxnSpPr/>
          <p:nvPr/>
        </p:nvCxnSpPr>
        <p:spPr>
          <a:xfrm>
            <a:off x="3677193" y="5403365"/>
            <a:ext cx="701852" cy="0"/>
          </a:xfrm>
          <a:prstGeom prst="straightConnector1">
            <a:avLst/>
          </a:prstGeom>
          <a:solidFill>
            <a:srgbClr val="FFFFFF"/>
          </a:solidFill>
          <a:ln w="31750" cap="flat" cmpd="sng" algn="ctr">
            <a:solidFill>
              <a:srgbClr val="292929"/>
            </a:solidFill>
            <a:prstDash val="solid"/>
            <a:tailEnd type="arrow"/>
          </a:ln>
          <a:effectLst/>
        </p:spPr>
      </p:cxnSp>
      <p:sp>
        <p:nvSpPr>
          <p:cNvPr id="43" name="TextBox 42"/>
          <p:cNvSpPr txBox="1"/>
          <p:nvPr/>
        </p:nvSpPr>
        <p:spPr>
          <a:xfrm>
            <a:off x="3972729" y="5441462"/>
            <a:ext cx="1678473" cy="400110"/>
          </a:xfrm>
          <a:prstGeom prst="rect">
            <a:avLst/>
          </a:prstGeom>
          <a:noFill/>
        </p:spPr>
        <p:txBody>
          <a:bodyPr wrap="none" rtlCol="0">
            <a:spAutoFit/>
          </a:bodyPr>
          <a:lstStyle/>
          <a:p>
            <a:r>
              <a:rPr lang="es-AR" sz="2000" dirty="0" err="1" smtClean="0">
                <a:gradFill>
                  <a:gsLst>
                    <a:gs pos="0">
                      <a:srgbClr val="000000"/>
                    </a:gs>
                    <a:gs pos="100000">
                      <a:srgbClr val="000000"/>
                    </a:gs>
                  </a:gsLst>
                  <a:lin ang="5400000" scaled="0"/>
                </a:gradFill>
              </a:rPr>
              <a:t>Program</a:t>
            </a:r>
            <a:r>
              <a:rPr lang="es-AR" sz="2000" dirty="0" smtClean="0">
                <a:gradFill>
                  <a:gsLst>
                    <a:gs pos="0">
                      <a:srgbClr val="000000"/>
                    </a:gs>
                    <a:gs pos="100000">
                      <a:srgbClr val="000000"/>
                    </a:gs>
                  </a:gsLst>
                  <a:lin ang="5400000" scaled="0"/>
                </a:gradFill>
              </a:rPr>
              <a:t> URL</a:t>
            </a:r>
            <a:endParaRPr lang="es-AR" sz="2000" dirty="0" smtClean="0">
              <a:gradFill>
                <a:gsLst>
                  <a:gs pos="0">
                    <a:srgbClr val="000000"/>
                  </a:gs>
                  <a:gs pos="100000">
                    <a:srgbClr val="000000"/>
                  </a:gs>
                </a:gsLst>
                <a:lin ang="5400000" scaled="0"/>
              </a:gradFill>
            </a:endParaRPr>
          </a:p>
        </p:txBody>
      </p:sp>
      <p:sp>
        <p:nvSpPr>
          <p:cNvPr id="47" name="Rectangle 46"/>
          <p:cNvSpPr/>
          <p:nvPr/>
        </p:nvSpPr>
        <p:spPr>
          <a:xfrm>
            <a:off x="5626653" y="1186702"/>
            <a:ext cx="6675155" cy="1631216"/>
          </a:xfrm>
          <a:prstGeom prst="rect">
            <a:avLst/>
          </a:prstGeom>
        </p:spPr>
        <p:txBody>
          <a:bodyPr wrap="square">
            <a:spAutoFit/>
          </a:bodyPr>
          <a:lstStyle/>
          <a:p>
            <a:r>
              <a:rPr lang="es-AR" sz="2800" dirty="0" err="1" smtClean="0">
                <a:solidFill>
                  <a:srgbClr val="0070C0"/>
                </a:solidFill>
                <a:latin typeface="Segoe UI Light"/>
              </a:rPr>
              <a:t>Ingest</a:t>
            </a:r>
            <a:r>
              <a:rPr lang="es-AR" sz="2800" dirty="0" smtClean="0">
                <a:solidFill>
                  <a:srgbClr val="0070C0"/>
                </a:solidFill>
                <a:latin typeface="Segoe UI Light"/>
              </a:rPr>
              <a:t>:</a:t>
            </a:r>
          </a:p>
          <a:p>
            <a:pPr lvl="1"/>
            <a:r>
              <a:rPr lang="es-AR" sz="2400" dirty="0" smtClean="0">
                <a:solidFill>
                  <a:srgbClr val="000000"/>
                </a:solidFill>
                <a:latin typeface="Segoe UI Light"/>
              </a:rPr>
              <a:t>Acepta </a:t>
            </a:r>
            <a:r>
              <a:rPr lang="es-AR" sz="2400" dirty="0" err="1" smtClean="0">
                <a:solidFill>
                  <a:srgbClr val="000000"/>
                </a:solidFill>
                <a:latin typeface="Segoe UI Light"/>
              </a:rPr>
              <a:t>live</a:t>
            </a:r>
            <a:r>
              <a:rPr lang="es-AR" sz="2400" dirty="0" smtClean="0">
                <a:solidFill>
                  <a:srgbClr val="000000"/>
                </a:solidFill>
                <a:latin typeface="Segoe UI Light"/>
              </a:rPr>
              <a:t> </a:t>
            </a:r>
            <a:r>
              <a:rPr lang="es-AR" sz="2400" dirty="0" err="1" smtClean="0">
                <a:solidFill>
                  <a:srgbClr val="000000"/>
                </a:solidFill>
                <a:latin typeface="Segoe UI Light"/>
              </a:rPr>
              <a:t>streams</a:t>
            </a:r>
            <a:r>
              <a:rPr lang="es-AR" sz="2400" dirty="0" smtClean="0">
                <a:solidFill>
                  <a:srgbClr val="000000"/>
                </a:solidFill>
                <a:latin typeface="Segoe UI Light"/>
              </a:rPr>
              <a:t> con diferentes </a:t>
            </a:r>
            <a:r>
              <a:rPr lang="es-AR" sz="2400" dirty="0" err="1" smtClean="0">
                <a:solidFill>
                  <a:srgbClr val="000000"/>
                </a:solidFill>
                <a:latin typeface="Segoe UI Light"/>
              </a:rPr>
              <a:t>bitrates</a:t>
            </a:r>
            <a:r>
              <a:rPr lang="es-AR" sz="2400" dirty="0" smtClean="0">
                <a:solidFill>
                  <a:srgbClr val="000000"/>
                </a:solidFill>
                <a:latin typeface="Segoe UI Light"/>
              </a:rPr>
              <a:t> a través de un load </a:t>
            </a:r>
            <a:r>
              <a:rPr lang="es-AR" sz="2400" dirty="0" err="1" smtClean="0">
                <a:solidFill>
                  <a:srgbClr val="000000"/>
                </a:solidFill>
                <a:latin typeface="Segoe UI Light"/>
              </a:rPr>
              <a:t>balancer</a:t>
            </a:r>
            <a:r>
              <a:rPr lang="es-AR" sz="2400" dirty="0" smtClean="0">
                <a:solidFill>
                  <a:srgbClr val="000000"/>
                </a:solidFill>
                <a:latin typeface="Segoe UI Light"/>
              </a:rPr>
              <a:t>: fMP4 y RTMP</a:t>
            </a:r>
          </a:p>
          <a:p>
            <a:pPr lvl="1"/>
            <a:r>
              <a:rPr lang="es-AR" sz="2400" dirty="0" smtClean="0">
                <a:solidFill>
                  <a:srgbClr val="000000"/>
                </a:solidFill>
                <a:latin typeface="Segoe UI Light"/>
              </a:rPr>
              <a:t>Reenvía el </a:t>
            </a:r>
            <a:r>
              <a:rPr lang="es-AR" sz="2400" dirty="0" err="1" smtClean="0">
                <a:solidFill>
                  <a:srgbClr val="000000"/>
                </a:solidFill>
                <a:latin typeface="Segoe UI Light"/>
              </a:rPr>
              <a:t>stream</a:t>
            </a:r>
            <a:r>
              <a:rPr lang="es-AR" sz="2400" dirty="0" smtClean="0">
                <a:solidFill>
                  <a:srgbClr val="000000"/>
                </a:solidFill>
                <a:latin typeface="Segoe UI Light"/>
              </a:rPr>
              <a:t> al </a:t>
            </a:r>
            <a:r>
              <a:rPr lang="es-AR" sz="2400" dirty="0" err="1" smtClean="0">
                <a:solidFill>
                  <a:srgbClr val="000000"/>
                </a:solidFill>
                <a:latin typeface="Segoe UI Light"/>
              </a:rPr>
              <a:t>Preview</a:t>
            </a:r>
            <a:r>
              <a:rPr lang="es-AR" sz="2400" dirty="0" smtClean="0">
                <a:solidFill>
                  <a:srgbClr val="000000"/>
                </a:solidFill>
                <a:latin typeface="Segoe UI Light"/>
              </a:rPr>
              <a:t> </a:t>
            </a:r>
            <a:r>
              <a:rPr lang="es-AR" sz="2400" dirty="0" err="1" smtClean="0">
                <a:solidFill>
                  <a:srgbClr val="000000"/>
                </a:solidFill>
                <a:latin typeface="Segoe UI Light"/>
              </a:rPr>
              <a:t>endpoint</a:t>
            </a:r>
            <a:endParaRPr lang="es-AR" sz="2400" dirty="0">
              <a:solidFill>
                <a:srgbClr val="000000"/>
              </a:solidFill>
              <a:latin typeface="Segoe UI Light"/>
            </a:endParaRP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9045" y="4741562"/>
            <a:ext cx="832598" cy="832598"/>
          </a:xfrm>
          <a:prstGeom prst="rect">
            <a:avLst/>
          </a:prstGeom>
        </p:spPr>
      </p:pic>
      <p:pic>
        <p:nvPicPr>
          <p:cNvPr id="49" name="Picture 4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5625" y="3498065"/>
            <a:ext cx="941667" cy="743770"/>
          </a:xfrm>
          <a:prstGeom prst="rect">
            <a:avLst/>
          </a:prstGeom>
        </p:spPr>
      </p:pic>
      <p:sp>
        <p:nvSpPr>
          <p:cNvPr id="2" name="Rectangle 1"/>
          <p:cNvSpPr/>
          <p:nvPr/>
        </p:nvSpPr>
        <p:spPr>
          <a:xfrm>
            <a:off x="5616792" y="2948843"/>
            <a:ext cx="6216650" cy="1631216"/>
          </a:xfrm>
          <a:prstGeom prst="rect">
            <a:avLst/>
          </a:prstGeom>
        </p:spPr>
        <p:txBody>
          <a:bodyPr>
            <a:spAutoFit/>
          </a:bodyPr>
          <a:lstStyle/>
          <a:p>
            <a:r>
              <a:rPr lang="es-AR" sz="2800" dirty="0" err="1" smtClean="0">
                <a:solidFill>
                  <a:srgbClr val="0070C0"/>
                </a:solidFill>
                <a:latin typeface="Segoe UI Light"/>
              </a:rPr>
              <a:t>Preview</a:t>
            </a:r>
            <a:r>
              <a:rPr lang="es-AR" sz="2800" dirty="0" smtClean="0">
                <a:solidFill>
                  <a:srgbClr val="0070C0"/>
                </a:solidFill>
                <a:latin typeface="Segoe UI Light"/>
              </a:rPr>
              <a:t>:</a:t>
            </a:r>
          </a:p>
          <a:p>
            <a:pPr lvl="1"/>
            <a:r>
              <a:rPr lang="es-AR" sz="2400" dirty="0" smtClean="0">
                <a:solidFill>
                  <a:srgbClr val="000000"/>
                </a:solidFill>
                <a:latin typeface="Segoe UI Light"/>
              </a:rPr>
              <a:t>Recibe el </a:t>
            </a:r>
            <a:r>
              <a:rPr lang="es-AR" sz="2400" dirty="0" err="1" smtClean="0">
                <a:solidFill>
                  <a:srgbClr val="000000"/>
                </a:solidFill>
                <a:latin typeface="Segoe UI Light"/>
              </a:rPr>
              <a:t>stream</a:t>
            </a:r>
            <a:r>
              <a:rPr lang="es-AR" sz="2400" dirty="0" smtClean="0">
                <a:solidFill>
                  <a:srgbClr val="000000"/>
                </a:solidFill>
                <a:latin typeface="Segoe UI Light"/>
              </a:rPr>
              <a:t> del </a:t>
            </a:r>
            <a:r>
              <a:rPr lang="es-AR" sz="2400" dirty="0" err="1" smtClean="0">
                <a:solidFill>
                  <a:srgbClr val="000000"/>
                </a:solidFill>
                <a:latin typeface="Segoe UI Light"/>
              </a:rPr>
              <a:t>Ingst</a:t>
            </a:r>
            <a:endParaRPr lang="es-AR" sz="2400" dirty="0" smtClean="0">
              <a:solidFill>
                <a:srgbClr val="000000"/>
              </a:solidFill>
              <a:latin typeface="Segoe UI Light"/>
            </a:endParaRPr>
          </a:p>
          <a:p>
            <a:pPr lvl="1"/>
            <a:r>
              <a:rPr lang="es-AR" sz="2400" dirty="0" smtClean="0">
                <a:solidFill>
                  <a:srgbClr val="000000"/>
                </a:solidFill>
                <a:latin typeface="Segoe UI Light"/>
              </a:rPr>
              <a:t>Reenvía el </a:t>
            </a:r>
            <a:r>
              <a:rPr lang="es-AR" sz="2400" dirty="0" err="1" smtClean="0">
                <a:solidFill>
                  <a:srgbClr val="000000"/>
                </a:solidFill>
                <a:latin typeface="Segoe UI Light"/>
              </a:rPr>
              <a:t>stream</a:t>
            </a:r>
            <a:r>
              <a:rPr lang="es-AR" sz="2400" dirty="0" smtClean="0">
                <a:solidFill>
                  <a:srgbClr val="000000"/>
                </a:solidFill>
                <a:latin typeface="Segoe UI Light"/>
              </a:rPr>
              <a:t> al </a:t>
            </a:r>
            <a:r>
              <a:rPr lang="es-AR" sz="2400" dirty="0" err="1" smtClean="0">
                <a:solidFill>
                  <a:srgbClr val="000000"/>
                </a:solidFill>
                <a:latin typeface="Segoe UI Light"/>
              </a:rPr>
              <a:t>Program</a:t>
            </a:r>
            <a:endParaRPr lang="es-AR" sz="2400" dirty="0" smtClean="0">
              <a:solidFill>
                <a:srgbClr val="000000"/>
              </a:solidFill>
              <a:latin typeface="Segoe UI Light"/>
            </a:endParaRPr>
          </a:p>
          <a:p>
            <a:pPr lvl="1"/>
            <a:r>
              <a:rPr lang="es-AR" sz="2400" dirty="0" smtClean="0">
                <a:solidFill>
                  <a:srgbClr val="000000"/>
                </a:solidFill>
                <a:latin typeface="Segoe UI Light"/>
              </a:rPr>
              <a:t>Expone </a:t>
            </a:r>
            <a:r>
              <a:rPr lang="es-AR" sz="2400" dirty="0" err="1" smtClean="0">
                <a:solidFill>
                  <a:srgbClr val="000000"/>
                </a:solidFill>
                <a:latin typeface="Segoe UI Light"/>
              </a:rPr>
              <a:t>Preview</a:t>
            </a:r>
            <a:r>
              <a:rPr lang="es-AR" sz="2400" dirty="0" smtClean="0">
                <a:solidFill>
                  <a:srgbClr val="000000"/>
                </a:solidFill>
                <a:latin typeface="Segoe UI Light"/>
              </a:rPr>
              <a:t> URL</a:t>
            </a:r>
            <a:endParaRPr lang="es-AR" sz="2400" dirty="0">
              <a:solidFill>
                <a:srgbClr val="000000"/>
              </a:solidFill>
              <a:latin typeface="Segoe UI Light"/>
            </a:endParaRPr>
          </a:p>
        </p:txBody>
      </p:sp>
      <p:sp>
        <p:nvSpPr>
          <p:cNvPr id="3" name="Rectangle 2"/>
          <p:cNvSpPr/>
          <p:nvPr/>
        </p:nvSpPr>
        <p:spPr>
          <a:xfrm>
            <a:off x="5626653" y="4761646"/>
            <a:ext cx="6859860" cy="1631216"/>
          </a:xfrm>
          <a:prstGeom prst="rect">
            <a:avLst/>
          </a:prstGeom>
        </p:spPr>
        <p:txBody>
          <a:bodyPr wrap="square">
            <a:spAutoFit/>
          </a:bodyPr>
          <a:lstStyle/>
          <a:p>
            <a:r>
              <a:rPr lang="es-AR" sz="2800" dirty="0" err="1" smtClean="0">
                <a:solidFill>
                  <a:srgbClr val="0070C0"/>
                </a:solidFill>
                <a:latin typeface="Segoe UI Light"/>
              </a:rPr>
              <a:t>Program</a:t>
            </a:r>
            <a:r>
              <a:rPr lang="es-AR" sz="2800" dirty="0" smtClean="0">
                <a:solidFill>
                  <a:srgbClr val="0070C0"/>
                </a:solidFill>
                <a:latin typeface="Segoe UI Light"/>
              </a:rPr>
              <a:t>:</a:t>
            </a:r>
          </a:p>
          <a:p>
            <a:pPr lvl="1"/>
            <a:r>
              <a:rPr lang="es-AR" sz="2400" dirty="0" smtClean="0">
                <a:solidFill>
                  <a:srgbClr val="000000"/>
                </a:solidFill>
                <a:latin typeface="Segoe UI Light"/>
              </a:rPr>
              <a:t>Guarda en </a:t>
            </a:r>
            <a:r>
              <a:rPr lang="es-AR" sz="2400" dirty="0" smtClean="0">
                <a:solidFill>
                  <a:srgbClr val="000000"/>
                </a:solidFill>
                <a:latin typeface="Segoe UI Light"/>
              </a:rPr>
              <a:t>Blob Storage (Live DVR y Archive)</a:t>
            </a:r>
          </a:p>
          <a:p>
            <a:pPr lvl="1"/>
            <a:r>
              <a:rPr lang="es-AR" sz="2400" dirty="0" err="1" smtClean="0">
                <a:solidFill>
                  <a:srgbClr val="000000"/>
                </a:solidFill>
                <a:latin typeface="Segoe UI Light"/>
              </a:rPr>
              <a:t>Dynamic</a:t>
            </a:r>
            <a:r>
              <a:rPr lang="es-AR" sz="2400" dirty="0" smtClean="0">
                <a:solidFill>
                  <a:srgbClr val="000000"/>
                </a:solidFill>
                <a:latin typeface="Segoe UI Light"/>
              </a:rPr>
              <a:t> </a:t>
            </a:r>
            <a:r>
              <a:rPr lang="es-AR" sz="2400" dirty="0" err="1" smtClean="0">
                <a:solidFill>
                  <a:srgbClr val="000000"/>
                </a:solidFill>
                <a:latin typeface="Segoe UI Light"/>
              </a:rPr>
              <a:t>P</a:t>
            </a:r>
            <a:r>
              <a:rPr lang="es-AR" sz="2400" dirty="0" err="1" smtClean="0">
                <a:solidFill>
                  <a:srgbClr val="000000"/>
                </a:solidFill>
                <a:latin typeface="Segoe UI Light"/>
              </a:rPr>
              <a:t>ackaging</a:t>
            </a:r>
            <a:r>
              <a:rPr lang="es-AR" sz="2400" dirty="0" smtClean="0">
                <a:solidFill>
                  <a:srgbClr val="000000"/>
                </a:solidFill>
                <a:latin typeface="Segoe UI Light"/>
              </a:rPr>
              <a:t>: HLS, </a:t>
            </a:r>
            <a:r>
              <a:rPr lang="es-AR" sz="2400" dirty="0" err="1" smtClean="0">
                <a:solidFill>
                  <a:srgbClr val="000000"/>
                </a:solidFill>
                <a:latin typeface="Segoe UI Light"/>
              </a:rPr>
              <a:t>Smooth</a:t>
            </a:r>
            <a:r>
              <a:rPr lang="es-AR" sz="2400" dirty="0" smtClean="0">
                <a:solidFill>
                  <a:srgbClr val="000000"/>
                </a:solidFill>
                <a:latin typeface="Segoe UI Light"/>
              </a:rPr>
              <a:t> and DASH</a:t>
            </a:r>
          </a:p>
          <a:p>
            <a:pPr lvl="1"/>
            <a:r>
              <a:rPr lang="es-AR" sz="2400" dirty="0" err="1" smtClean="0">
                <a:solidFill>
                  <a:srgbClr val="000000"/>
                </a:solidFill>
                <a:latin typeface="Segoe UI Light"/>
              </a:rPr>
              <a:t>Dynamic</a:t>
            </a:r>
            <a:r>
              <a:rPr lang="es-AR" sz="2400" dirty="0" smtClean="0">
                <a:solidFill>
                  <a:srgbClr val="000000"/>
                </a:solidFill>
                <a:latin typeface="Segoe UI Light"/>
              </a:rPr>
              <a:t> </a:t>
            </a:r>
            <a:r>
              <a:rPr lang="es-AR" sz="2400" dirty="0" err="1" smtClean="0">
                <a:solidFill>
                  <a:srgbClr val="000000"/>
                </a:solidFill>
                <a:latin typeface="Segoe UI Light"/>
              </a:rPr>
              <a:t>Encryption</a:t>
            </a:r>
            <a:r>
              <a:rPr lang="es-AR" sz="2400" dirty="0" smtClean="0">
                <a:solidFill>
                  <a:srgbClr val="000000"/>
                </a:solidFill>
                <a:latin typeface="Segoe UI Light"/>
              </a:rPr>
              <a:t>: AES y </a:t>
            </a:r>
            <a:r>
              <a:rPr lang="es-AR" sz="2400" dirty="0" err="1" smtClean="0">
                <a:solidFill>
                  <a:srgbClr val="000000"/>
                </a:solidFill>
                <a:latin typeface="Segoe UI Light"/>
              </a:rPr>
              <a:t>PlayReady</a:t>
            </a:r>
            <a:endParaRPr lang="es-AR" sz="2400" dirty="0">
              <a:solidFill>
                <a:srgbClr val="000000"/>
              </a:solidFill>
              <a:latin typeface="Segoe UI Light"/>
            </a:endParaRPr>
          </a:p>
        </p:txBody>
      </p:sp>
    </p:spTree>
    <p:extLst>
      <p:ext uri="{BB962C8B-B14F-4D97-AF65-F5344CB8AC3E}">
        <p14:creationId xmlns:p14="http://schemas.microsoft.com/office/powerpoint/2010/main" val="410178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500"/>
                                        <p:tgtEl>
                                          <p:spTgt spid="3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5"/>
                                        </p:tgtEl>
                                        <p:attrNameLst>
                                          <p:attrName>style.visibility</p:attrName>
                                        </p:attrNameLst>
                                      </p:cBhvr>
                                      <p:to>
                                        <p:strVal val="visible"/>
                                      </p:to>
                                    </p:set>
                                    <p:animEffect transition="in" filter="fade">
                                      <p:cBhvr>
                                        <p:cTn id="77" dur="500"/>
                                        <p:tgtEl>
                                          <p:spTgt spid="3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fade">
                                      <p:cBhvr>
                                        <p:cTn id="80" dur="500"/>
                                        <p:tgtEl>
                                          <p:spTgt spid="3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500"/>
                                        <p:tgtEl>
                                          <p:spTgt spid="4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3"/>
                                        </p:tgtEl>
                                        <p:attrNameLst>
                                          <p:attrName>style.visibility</p:attrName>
                                        </p:attrNameLst>
                                      </p:cBhvr>
                                      <p:to>
                                        <p:strVal val="visible"/>
                                      </p:to>
                                    </p:set>
                                    <p:animEffect transition="in" filter="fade">
                                      <p:cBhvr>
                                        <p:cTn id="92" dur="500"/>
                                        <p:tgtEl>
                                          <p:spTgt spid="4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30" grpId="0" animBg="1"/>
      <p:bldP spid="31" grpId="0" animBg="1"/>
      <p:bldP spid="33" grpId="0" animBg="1"/>
      <p:bldP spid="34" grpId="0" animBg="1"/>
      <p:bldP spid="36" grpId="0" animBg="1"/>
      <p:bldP spid="38" grpId="0" animBg="1"/>
      <p:bldP spid="41" grpId="0"/>
      <p:bldP spid="43" grpId="0"/>
      <p:bldP spid="47" grpId="0"/>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2579687"/>
            <a:ext cx="11887200" cy="1831975"/>
          </a:xfrm>
        </p:spPr>
        <p:txBody>
          <a:bodyPr/>
          <a:lstStyle/>
          <a:p>
            <a:pPr algn="ctr"/>
            <a:r>
              <a:rPr lang="es-AR" sz="8800" dirty="0" smtClean="0">
                <a:solidFill>
                  <a:schemeClr val="tx1">
                    <a:lumMod val="75000"/>
                    <a:lumOff val="25000"/>
                  </a:schemeClr>
                </a:solidFill>
              </a:rPr>
              <a:t>Demos</a:t>
            </a:r>
            <a:endParaRPr lang="es-AR" dirty="0"/>
          </a:p>
        </p:txBody>
      </p:sp>
      <p:pic>
        <p:nvPicPr>
          <p:cNvPr id="4"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10180637" y="5236520"/>
            <a:ext cx="2146931" cy="1777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8929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Nuevas</a:t>
            </a:r>
            <a:br>
              <a:rPr lang="es-AR" sz="8800" dirty="0" smtClean="0">
                <a:solidFill>
                  <a:schemeClr val="tx1">
                    <a:lumMod val="75000"/>
                    <a:lumOff val="25000"/>
                  </a:schemeClr>
                </a:solidFill>
              </a:rPr>
            </a:br>
            <a:r>
              <a:rPr lang="es-AR" sz="8800" dirty="0" smtClean="0">
                <a:solidFill>
                  <a:schemeClr val="tx1">
                    <a:lumMod val="75000"/>
                    <a:lumOff val="25000"/>
                  </a:schemeClr>
                </a:solidFill>
              </a:rPr>
              <a:t>Características (</a:t>
            </a:r>
            <a:r>
              <a:rPr lang="es-AR" sz="8800" dirty="0" err="1" smtClean="0">
                <a:solidFill>
                  <a:schemeClr val="tx1">
                    <a:lumMod val="75000"/>
                    <a:lumOff val="25000"/>
                  </a:schemeClr>
                </a:solidFill>
              </a:rPr>
              <a:t>Preview</a:t>
            </a:r>
            <a:r>
              <a:rPr lang="es-AR" sz="8800" dirty="0" smtClean="0">
                <a:solidFill>
                  <a:schemeClr val="tx1">
                    <a:lumMod val="75000"/>
                    <a:lumOff val="25000"/>
                  </a:schemeClr>
                </a:solidFill>
              </a:rPr>
              <a:t>)</a:t>
            </a:r>
            <a:endParaRPr lang="es-AR" dirty="0"/>
          </a:p>
        </p:txBody>
      </p:sp>
    </p:spTree>
    <p:extLst>
      <p:ext uri="{BB962C8B-B14F-4D97-AF65-F5344CB8AC3E}">
        <p14:creationId xmlns:p14="http://schemas.microsoft.com/office/powerpoint/2010/main" val="2615337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smtClean="0"/>
              <a:t>Live </a:t>
            </a:r>
            <a:r>
              <a:rPr lang="es-AR" sz="4800" dirty="0" err="1" smtClean="0"/>
              <a:t>Encoding</a:t>
            </a:r>
            <a:endParaRPr lang="es-AR" sz="4800" dirty="0"/>
          </a:p>
        </p:txBody>
      </p:sp>
      <p:sp>
        <p:nvSpPr>
          <p:cNvPr id="3" name="Text Placeholder 2"/>
          <p:cNvSpPr>
            <a:spLocks noGrp="1"/>
          </p:cNvSpPr>
          <p:nvPr>
            <p:ph type="body" sz="quarter" idx="10"/>
          </p:nvPr>
        </p:nvSpPr>
        <p:spPr>
          <a:xfrm>
            <a:off x="427037" y="1516062"/>
            <a:ext cx="11611427" cy="4208332"/>
          </a:xfrm>
        </p:spPr>
        <p:txBody>
          <a:bodyPr/>
          <a:lstStyle/>
          <a:p>
            <a:pPr lvl="1">
              <a:spcAft>
                <a:spcPts val="918"/>
              </a:spcAft>
            </a:pPr>
            <a:r>
              <a:rPr lang="es-AR" sz="2856" spc="-102" dirty="0" smtClean="0">
                <a:latin typeface="Segoe UI Light" pitchFamily="34" charset="0"/>
              </a:rPr>
              <a:t>No requiere un </a:t>
            </a:r>
            <a:r>
              <a:rPr lang="es-AR" sz="2856" spc="-102" dirty="0" err="1" smtClean="0">
                <a:latin typeface="Segoe UI Light" pitchFamily="34" charset="0"/>
              </a:rPr>
              <a:t>on-premises</a:t>
            </a:r>
            <a:r>
              <a:rPr lang="es-AR" sz="2856" spc="-102" dirty="0" smtClean="0">
                <a:latin typeface="Segoe UI Light" pitchFamily="34" charset="0"/>
              </a:rPr>
              <a:t>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encoder</a:t>
            </a:r>
            <a:r>
              <a:rPr lang="es-AR" sz="2856" spc="-102" dirty="0" smtClean="0">
                <a:latin typeface="Segoe UI Light" pitchFamily="34" charset="0"/>
              </a:rPr>
              <a:t>: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feed</a:t>
            </a:r>
            <a:r>
              <a:rPr lang="es-AR" sz="2856" spc="-102" dirty="0" smtClean="0">
                <a:latin typeface="Segoe UI Light" pitchFamily="34" charset="0"/>
              </a:rPr>
              <a:t> con un único </a:t>
            </a:r>
            <a:r>
              <a:rPr lang="es-AR" sz="2856" spc="-102" dirty="0" err="1" smtClean="0">
                <a:latin typeface="Segoe UI Light" pitchFamily="34" charset="0"/>
              </a:rPr>
              <a:t>bitrate</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Permite un nuevo formato de </a:t>
            </a:r>
            <a:r>
              <a:rPr lang="es-AR" sz="2856" spc="-102" dirty="0" err="1" smtClean="0">
                <a:latin typeface="Segoe UI Light" pitchFamily="34" charset="0"/>
              </a:rPr>
              <a:t>ingest</a:t>
            </a:r>
            <a:r>
              <a:rPr lang="es-AR" sz="2856" spc="-102" dirty="0" smtClean="0">
                <a:latin typeface="Segoe UI Light" pitchFamily="34" charset="0"/>
              </a:rPr>
              <a:t>: protocolo RTP (MPEG </a:t>
            </a:r>
            <a:r>
              <a:rPr lang="es-AR" sz="2856" spc="-102" dirty="0" err="1" smtClean="0">
                <a:latin typeface="Segoe UI Light" pitchFamily="34" charset="0"/>
              </a:rPr>
              <a:t>Transport</a:t>
            </a:r>
            <a:r>
              <a:rPr lang="es-AR" sz="2856" spc="-102" dirty="0" smtClean="0">
                <a:latin typeface="Segoe UI Light" pitchFamily="34" charset="0"/>
              </a:rPr>
              <a:t> </a:t>
            </a:r>
            <a:r>
              <a:rPr lang="es-AR" sz="2856" spc="-102" dirty="0" err="1" smtClean="0">
                <a:latin typeface="Segoe UI Light" pitchFamily="34" charset="0"/>
              </a:rPr>
              <a:t>Streams</a:t>
            </a:r>
            <a:r>
              <a:rPr lang="es-AR" sz="2856" spc="-102" dirty="0" smtClean="0">
                <a:latin typeface="Segoe UI Light" pitchFamily="34" charset="0"/>
              </a:rPr>
              <a:t>)</a:t>
            </a:r>
          </a:p>
          <a:p>
            <a:pPr lvl="1">
              <a:spcAft>
                <a:spcPts val="918"/>
              </a:spcAft>
            </a:pPr>
            <a:r>
              <a:rPr lang="es-AR" sz="2856" spc="-102" dirty="0" smtClean="0">
                <a:latin typeface="Segoe UI Light" pitchFamily="34" charset="0"/>
              </a:rPr>
              <a:t>Permite controlar la inserción de imágenes </a:t>
            </a:r>
            <a:r>
              <a:rPr lang="es-AR" sz="2856" spc="-102" dirty="0" err="1" smtClean="0">
                <a:latin typeface="Segoe UI Light" pitchFamily="34" charset="0"/>
              </a:rPr>
              <a:t>slates</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Permite enviar señal para insertar </a:t>
            </a:r>
            <a:r>
              <a:rPr lang="es-AR" sz="2856" spc="-102" dirty="0" err="1" smtClean="0">
                <a:latin typeface="Segoe UI Light" pitchFamily="34" charset="0"/>
              </a:rPr>
              <a:t>ads</a:t>
            </a:r>
            <a:r>
              <a:rPr lang="es-AR" sz="2856" spc="-102" dirty="0" smtClean="0">
                <a:latin typeface="Segoe UI Light" pitchFamily="34" charset="0"/>
              </a:rPr>
              <a:t> en el cliente</a:t>
            </a:r>
          </a:p>
          <a:p>
            <a:pPr lvl="1">
              <a:spcAft>
                <a:spcPts val="918"/>
              </a:spcAft>
            </a:pPr>
            <a:r>
              <a:rPr lang="es-AR" sz="2856" spc="-102" dirty="0" smtClean="0">
                <a:latin typeface="Segoe UI Light" pitchFamily="34" charset="0"/>
              </a:rPr>
              <a:t>Permite obtener imágenes miniatura (</a:t>
            </a:r>
            <a:r>
              <a:rPr lang="es-AR" sz="2856" spc="-102" dirty="0" err="1" smtClean="0">
                <a:latin typeface="Segoe UI Light" pitchFamily="34" charset="0"/>
              </a:rPr>
              <a:t>thumbnail</a:t>
            </a:r>
            <a:r>
              <a:rPr lang="es-AR" sz="2856" spc="-102" dirty="0" smtClean="0">
                <a:latin typeface="Segoe UI Light" pitchFamily="34" charset="0"/>
              </a:rPr>
              <a:t>) del </a:t>
            </a:r>
            <a:r>
              <a:rPr lang="es-AR" sz="2856" spc="-102" dirty="0" err="1" smtClean="0">
                <a:latin typeface="Segoe UI Light" pitchFamily="34" charset="0"/>
              </a:rPr>
              <a:t>live</a:t>
            </a:r>
            <a:r>
              <a:rPr lang="es-AR" sz="2856" spc="-102" dirty="0" smtClean="0">
                <a:latin typeface="Segoe UI Light" pitchFamily="34" charset="0"/>
              </a:rPr>
              <a:t> </a:t>
            </a:r>
            <a:r>
              <a:rPr lang="es-AR" sz="2856" spc="-102" dirty="0" err="1" smtClean="0">
                <a:latin typeface="Segoe UI Light" pitchFamily="34" charset="0"/>
              </a:rPr>
              <a:t>feed</a:t>
            </a:r>
            <a:endParaRPr lang="es-AR" sz="2856" spc="-102" dirty="0" smtClean="0">
              <a:latin typeface="Segoe UI Light" pitchFamily="34" charset="0"/>
            </a:endParaRPr>
          </a:p>
          <a:p>
            <a:pPr lvl="1">
              <a:spcAft>
                <a:spcPts val="918"/>
              </a:spcAft>
            </a:pPr>
            <a:endParaRPr lang="es-AR" sz="2856" spc="-102" dirty="0" smtClean="0">
              <a:latin typeface="Segoe UI Light" pitchFamily="34" charset="0"/>
            </a:endParaRPr>
          </a:p>
          <a:p>
            <a:pPr lvl="1">
              <a:spcAft>
                <a:spcPts val="918"/>
              </a:spcAft>
            </a:pPr>
            <a:r>
              <a:rPr lang="es-AR" sz="2856" spc="-102" dirty="0">
                <a:latin typeface="Segoe UI Light" pitchFamily="34" charset="0"/>
              </a:rPr>
              <a:t>Mas información: </a:t>
            </a:r>
            <a:r>
              <a:rPr lang="es-AR" sz="2856" spc="-102" dirty="0">
                <a:latin typeface="Segoe UI Light" pitchFamily="34" charset="0"/>
                <a:hlinkClick r:id="rId2"/>
              </a:rPr>
              <a:t>http://azure.microsoft.com/blog/2015/04/13/an-introduction-to-live-encoding-with-azure-media-services</a:t>
            </a:r>
            <a:r>
              <a:rPr lang="es-AR" sz="2856" spc="-102" dirty="0" smtClean="0">
                <a:latin typeface="Segoe UI Light" pitchFamily="34" charset="0"/>
                <a:hlinkClick r:id="rId2"/>
              </a:rPr>
              <a:t>/</a:t>
            </a:r>
            <a:endParaRPr lang="es-AR" sz="2856" spc="-102" dirty="0">
              <a:latin typeface="Segoe UI Light" pitchFamily="34" charset="0"/>
            </a:endParaRPr>
          </a:p>
        </p:txBody>
      </p:sp>
      <p:pic>
        <p:nvPicPr>
          <p:cNvPr id="5" name="Picture 2" descr="microsoft-azure-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37" y="6354445"/>
            <a:ext cx="2265324"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366327"/>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err="1"/>
              <a:t>Dynamic</a:t>
            </a:r>
            <a:r>
              <a:rPr lang="es-AR" sz="4800" dirty="0"/>
              <a:t> </a:t>
            </a:r>
            <a:r>
              <a:rPr lang="es-AR" sz="4800" dirty="0" err="1" smtClean="0"/>
              <a:t>Manifests</a:t>
            </a:r>
            <a:endParaRPr lang="es-AR" sz="4800" dirty="0"/>
          </a:p>
        </p:txBody>
      </p:sp>
      <p:sp>
        <p:nvSpPr>
          <p:cNvPr id="3" name="Text Placeholder 2"/>
          <p:cNvSpPr>
            <a:spLocks noGrp="1"/>
          </p:cNvSpPr>
          <p:nvPr>
            <p:ph type="body" sz="quarter" idx="10"/>
          </p:nvPr>
        </p:nvSpPr>
        <p:spPr>
          <a:xfrm>
            <a:off x="427037" y="1516062"/>
            <a:ext cx="11611427" cy="4001352"/>
          </a:xfrm>
        </p:spPr>
        <p:txBody>
          <a:bodyPr/>
          <a:lstStyle/>
          <a:p>
            <a:pPr lvl="1">
              <a:spcAft>
                <a:spcPts val="918"/>
              </a:spcAft>
            </a:pPr>
            <a:r>
              <a:rPr lang="es-AR" sz="2856" spc="-102" dirty="0" smtClean="0">
                <a:latin typeface="Segoe UI Light" pitchFamily="34" charset="0"/>
              </a:rPr>
              <a:t>Permite definir filtros para los </a:t>
            </a:r>
            <a:r>
              <a:rPr lang="es-AR" sz="2856" spc="-102" dirty="0" err="1" smtClean="0">
                <a:latin typeface="Segoe UI Light" pitchFamily="34" charset="0"/>
              </a:rPr>
              <a:t>streaming</a:t>
            </a:r>
            <a:r>
              <a:rPr lang="es-AR" sz="2856" spc="-102" dirty="0" smtClean="0">
                <a:latin typeface="Segoe UI Light" pitchFamily="34" charset="0"/>
              </a:rPr>
              <a:t> </a:t>
            </a:r>
            <a:r>
              <a:rPr lang="es-AR" sz="2856" spc="-102" dirty="0" err="1" smtClean="0">
                <a:latin typeface="Segoe UI Light" pitchFamily="34" charset="0"/>
              </a:rPr>
              <a:t>manifests</a:t>
            </a:r>
            <a:r>
              <a:rPr lang="es-AR" sz="2856" spc="-102" dirty="0" smtClean="0">
                <a:latin typeface="Segoe UI Light" pitchFamily="34" charset="0"/>
              </a:rPr>
              <a:t> de los </a:t>
            </a:r>
            <a:r>
              <a:rPr lang="es-AR" sz="2856" spc="-102" dirty="0" err="1" smtClean="0">
                <a:latin typeface="Segoe UI Light" pitchFamily="34" charset="0"/>
              </a:rPr>
              <a:t>assets</a:t>
            </a:r>
            <a:r>
              <a:rPr lang="es-AR" sz="2856" spc="-102" dirty="0" smtClean="0">
                <a:latin typeface="Segoe UI Light" pitchFamily="34" charset="0"/>
              </a:rPr>
              <a:t>:</a:t>
            </a:r>
          </a:p>
          <a:p>
            <a:pPr marL="460438" lvl="1" indent="-457200">
              <a:spcAft>
                <a:spcPts val="400"/>
              </a:spcAft>
              <a:buFont typeface="Arial" panose="020B0604020202020204" pitchFamily="34" charset="0"/>
              <a:buChar char="•"/>
            </a:pPr>
            <a:r>
              <a:rPr lang="es-AR" sz="2600" spc="-102" dirty="0" err="1" smtClean="0">
                <a:latin typeface="Segoe UI Light" pitchFamily="34" charset="0"/>
              </a:rPr>
              <a:t>Trim</a:t>
            </a:r>
            <a:r>
              <a:rPr lang="es-AR" sz="2600" spc="-102" dirty="0">
                <a:latin typeface="Segoe UI Light" pitchFamily="34" charset="0"/>
              </a:rPr>
              <a:t> </a:t>
            </a:r>
            <a:endParaRPr lang="es-AR" sz="2600" spc="-102" dirty="0" smtClean="0">
              <a:latin typeface="Segoe UI Light" pitchFamily="34" charset="0"/>
            </a:endParaRPr>
          </a:p>
          <a:p>
            <a:pPr marL="460438" lvl="1" indent="-457200">
              <a:spcAft>
                <a:spcPts val="400"/>
              </a:spcAft>
              <a:buFont typeface="Arial" panose="020B0604020202020204" pitchFamily="34" charset="0"/>
              <a:buChar char="•"/>
            </a:pPr>
            <a:r>
              <a:rPr lang="es-AR" sz="2600" spc="-102" dirty="0" err="1" smtClean="0">
                <a:latin typeface="Segoe UI Light" pitchFamily="34" charset="0"/>
              </a:rPr>
              <a:t>Renditions</a:t>
            </a:r>
            <a:endParaRPr lang="es-AR" sz="2600" spc="-102" dirty="0" smtClean="0">
              <a:latin typeface="Segoe UI Light" pitchFamily="34" charset="0"/>
            </a:endParaRPr>
          </a:p>
          <a:p>
            <a:pPr lvl="1">
              <a:spcAft>
                <a:spcPts val="918"/>
              </a:spcAft>
            </a:pPr>
            <a:r>
              <a:rPr lang="es-AR" sz="2856" spc="-102" dirty="0" smtClean="0">
                <a:latin typeface="Segoe UI Light" pitchFamily="34" charset="0"/>
              </a:rPr>
              <a:t>Funciona junto con </a:t>
            </a: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Packaging</a:t>
            </a:r>
            <a:r>
              <a:rPr lang="es-AR" sz="2856" spc="-102" dirty="0" smtClean="0">
                <a:latin typeface="Segoe UI Light" pitchFamily="34" charset="0"/>
              </a:rPr>
              <a:t> y </a:t>
            </a:r>
            <a:r>
              <a:rPr lang="es-AR" sz="2856" spc="-102" dirty="0" err="1" smtClean="0">
                <a:latin typeface="Segoe UI Light" pitchFamily="34" charset="0"/>
              </a:rPr>
              <a:t>Dynamic</a:t>
            </a:r>
            <a:r>
              <a:rPr lang="es-AR" sz="2856" spc="-102" dirty="0" smtClean="0">
                <a:latin typeface="Segoe UI Light" pitchFamily="34" charset="0"/>
              </a:rPr>
              <a:t> </a:t>
            </a:r>
            <a:r>
              <a:rPr lang="es-AR" sz="2856" spc="-102" dirty="0" err="1" smtClean="0">
                <a:latin typeface="Segoe UI Light" pitchFamily="34" charset="0"/>
              </a:rPr>
              <a:t>Encryption</a:t>
            </a:r>
            <a:endParaRPr lang="es-AR" sz="2856" spc="-102" dirty="0" smtClean="0">
              <a:latin typeface="Segoe UI Light" pitchFamily="34" charset="0"/>
            </a:endParaRPr>
          </a:p>
          <a:p>
            <a:pPr lvl="1">
              <a:spcAft>
                <a:spcPts val="918"/>
              </a:spcAft>
            </a:pPr>
            <a:r>
              <a:rPr lang="es-AR" sz="2856" spc="-102" dirty="0" smtClean="0">
                <a:latin typeface="Segoe UI Light" pitchFamily="34" charset="0"/>
              </a:rPr>
              <a:t>Se pueden definir a nivel de un </a:t>
            </a:r>
            <a:r>
              <a:rPr lang="es-AR" sz="2856" spc="-102" dirty="0" err="1" smtClean="0">
                <a:latin typeface="Segoe UI Light" pitchFamily="34" charset="0"/>
              </a:rPr>
              <a:t>asset</a:t>
            </a:r>
            <a:r>
              <a:rPr lang="es-AR" sz="2856" spc="-102" dirty="0" smtClean="0">
                <a:latin typeface="Segoe UI Light" pitchFamily="34" charset="0"/>
              </a:rPr>
              <a:t> individual o globales (para todos los </a:t>
            </a:r>
            <a:r>
              <a:rPr lang="es-AR" sz="2856" spc="-102" dirty="0" err="1" smtClean="0">
                <a:latin typeface="Segoe UI Light" pitchFamily="34" charset="0"/>
              </a:rPr>
              <a:t>assets</a:t>
            </a:r>
            <a:r>
              <a:rPr lang="es-AR" sz="2856" spc="-102" dirty="0" smtClean="0">
                <a:latin typeface="Segoe UI Light" pitchFamily="34" charset="0"/>
              </a:rPr>
              <a:t>)</a:t>
            </a:r>
          </a:p>
          <a:p>
            <a:pPr lvl="1">
              <a:spcAft>
                <a:spcPts val="918"/>
              </a:spcAft>
            </a:pPr>
            <a:endParaRPr lang="es-AR" sz="2856" spc="-102" dirty="0" smtClean="0">
              <a:latin typeface="Segoe UI Light" pitchFamily="34" charset="0"/>
            </a:endParaRPr>
          </a:p>
          <a:p>
            <a:pPr lvl="1">
              <a:spcAft>
                <a:spcPts val="918"/>
              </a:spcAft>
            </a:pPr>
            <a:r>
              <a:rPr lang="es-AR" sz="2856" spc="-102" dirty="0">
                <a:latin typeface="Segoe UI Light" pitchFamily="34" charset="0"/>
              </a:rPr>
              <a:t>Mas información: </a:t>
            </a:r>
            <a:r>
              <a:rPr lang="es-AR" sz="2856" spc="-102" dirty="0">
                <a:latin typeface="Segoe UI Light" pitchFamily="34" charset="0"/>
                <a:hlinkClick r:id="rId2"/>
              </a:rPr>
              <a:t>http://azure.microsoft.com/blog/2015/04/14/dynamic-manifests-and-rendered-sub-clips</a:t>
            </a:r>
            <a:r>
              <a:rPr lang="es-AR" sz="2856" spc="-102" dirty="0" smtClean="0">
                <a:latin typeface="Segoe UI Light" pitchFamily="34" charset="0"/>
                <a:hlinkClick r:id="rId2"/>
              </a:rPr>
              <a:t>/</a:t>
            </a:r>
            <a:endParaRPr lang="es-AR" sz="2856" spc="-102" dirty="0">
              <a:latin typeface="Segoe UI Light" pitchFamily="34" charset="0"/>
            </a:endParaRPr>
          </a:p>
        </p:txBody>
      </p:sp>
      <p:pic>
        <p:nvPicPr>
          <p:cNvPr id="5" name="Picture 2" descr="microsoft-azure-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37" y="6354445"/>
            <a:ext cx="2265324"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81615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5" y="418356"/>
            <a:ext cx="11370961" cy="664797"/>
          </a:xfrm>
        </p:spPr>
        <p:txBody>
          <a:bodyPr/>
          <a:lstStyle/>
          <a:p>
            <a:r>
              <a:rPr lang="es-AR" sz="4800" dirty="0" err="1"/>
              <a:t>Rendered</a:t>
            </a:r>
            <a:r>
              <a:rPr lang="es-AR" sz="4800" dirty="0"/>
              <a:t> Sub-Clips</a:t>
            </a:r>
            <a:endParaRPr lang="es-AR" sz="4800" dirty="0"/>
          </a:p>
        </p:txBody>
      </p:sp>
      <p:sp>
        <p:nvSpPr>
          <p:cNvPr id="3" name="Text Placeholder 2"/>
          <p:cNvSpPr>
            <a:spLocks noGrp="1"/>
          </p:cNvSpPr>
          <p:nvPr>
            <p:ph type="body" sz="quarter" idx="10"/>
          </p:nvPr>
        </p:nvSpPr>
        <p:spPr>
          <a:xfrm>
            <a:off x="427037" y="1516062"/>
            <a:ext cx="11611427" cy="1988750"/>
          </a:xfrm>
        </p:spPr>
        <p:txBody>
          <a:bodyPr/>
          <a:lstStyle/>
          <a:p>
            <a:pPr lvl="1">
              <a:spcAft>
                <a:spcPts val="918"/>
              </a:spcAft>
            </a:pPr>
            <a:r>
              <a:rPr lang="es-AR" sz="2856" spc="-102" dirty="0" smtClean="0">
                <a:latin typeface="Segoe UI Light" pitchFamily="34" charset="0"/>
              </a:rPr>
              <a:t>[TBC]</a:t>
            </a:r>
          </a:p>
          <a:p>
            <a:pPr lvl="1">
              <a:spcAft>
                <a:spcPts val="918"/>
              </a:spcAft>
            </a:pPr>
            <a:endParaRPr lang="es-AR" sz="2856" spc="-102" dirty="0" smtClean="0">
              <a:latin typeface="Segoe UI Light" pitchFamily="34" charset="0"/>
            </a:endParaRPr>
          </a:p>
          <a:p>
            <a:pPr lvl="1">
              <a:spcAft>
                <a:spcPts val="918"/>
              </a:spcAft>
            </a:pPr>
            <a:r>
              <a:rPr lang="es-AR" sz="2856" spc="-102" dirty="0">
                <a:latin typeface="Segoe UI Light" pitchFamily="34" charset="0"/>
              </a:rPr>
              <a:t>Mas información: </a:t>
            </a:r>
            <a:r>
              <a:rPr lang="es-AR" sz="2856" spc="-102" dirty="0">
                <a:latin typeface="Segoe UI Light" pitchFamily="34" charset="0"/>
                <a:hlinkClick r:id="rId2"/>
              </a:rPr>
              <a:t>http://azure.microsoft.com/blog/2015/04/14/dynamic-manifests-and-rendered-sub-clips</a:t>
            </a:r>
            <a:r>
              <a:rPr lang="es-AR" sz="2856" spc="-102" dirty="0" smtClean="0">
                <a:latin typeface="Segoe UI Light" pitchFamily="34" charset="0"/>
                <a:hlinkClick r:id="rId2"/>
              </a:rPr>
              <a:t>/</a:t>
            </a:r>
            <a:endParaRPr lang="es-AR" sz="2856" spc="-102" dirty="0">
              <a:latin typeface="Segoe UI Light" pitchFamily="34" charset="0"/>
            </a:endParaRPr>
          </a:p>
        </p:txBody>
      </p:sp>
      <p:pic>
        <p:nvPicPr>
          <p:cNvPr id="5" name="Picture 2" descr="microsoft-azure-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37" y="6354445"/>
            <a:ext cx="2265324" cy="640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360611"/>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29"/>
          <p:cNvSpPr/>
          <p:nvPr/>
        </p:nvSpPr>
        <p:spPr bwMode="black">
          <a:xfrm>
            <a:off x="9957391" y="1944139"/>
            <a:ext cx="1404061" cy="3106246"/>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2" descr="microsoft-azure-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7" y="6354445"/>
            <a:ext cx="2265324" cy="64008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3"/>
          <p:cNvSpPr txBox="1">
            <a:spLocks/>
          </p:cNvSpPr>
          <p:nvPr/>
        </p:nvSpPr>
        <p:spPr>
          <a:xfrm>
            <a:off x="274638" y="298450"/>
            <a:ext cx="11887199" cy="912813"/>
          </a:xfrm>
          <a:prstGeom prst="rect">
            <a:avLst/>
          </a:prstGeom>
        </p:spPr>
        <p:txBody>
          <a:bodyPr vert="horz" lIns="182880" tIns="146304" rIns="182880" bIns="146304" rtlCol="0" anchor="t">
            <a:noAutofit/>
          </a:bodyPr>
          <a:lstStyle>
            <a:lvl1pPr algn="l" defTabSz="914166" rtl="0" eaLnBrk="1" latinLnBrk="0" hangingPunct="1">
              <a:spcBef>
                <a:spcPct val="0"/>
              </a:spcBef>
              <a:buNone/>
              <a:defRPr sz="4800" kern="1200">
                <a:gradFill>
                  <a:gsLst>
                    <a:gs pos="66981">
                      <a:schemeClr val="tx1">
                        <a:lumMod val="75000"/>
                        <a:lumOff val="25000"/>
                      </a:schemeClr>
                    </a:gs>
                    <a:gs pos="0">
                      <a:schemeClr val="tx1">
                        <a:lumMod val="75000"/>
                        <a:lumOff val="25000"/>
                      </a:schemeClr>
                    </a:gs>
                  </a:gsLst>
                  <a:lin ang="5400000" scaled="0"/>
                </a:gradFill>
                <a:latin typeface="+mj-lt"/>
                <a:ea typeface="+mj-ea"/>
                <a:cs typeface="+mj-cs"/>
              </a:defRPr>
            </a:lvl1pPr>
          </a:lstStyle>
          <a:p>
            <a:r>
              <a:rPr lang="es-AR" dirty="0" smtClean="0"/>
              <a:t>Recursos</a:t>
            </a:r>
            <a:endParaRPr lang="es-AR" dirty="0"/>
          </a:p>
        </p:txBody>
      </p:sp>
      <p:sp>
        <p:nvSpPr>
          <p:cNvPr id="2" name="TextBox 1"/>
          <p:cNvSpPr txBox="1"/>
          <p:nvPr/>
        </p:nvSpPr>
        <p:spPr>
          <a:xfrm>
            <a:off x="503237" y="1272948"/>
            <a:ext cx="11430000" cy="5078313"/>
          </a:xfrm>
          <a:prstGeom prst="rect">
            <a:avLst/>
          </a:prstGeom>
          <a:noFill/>
        </p:spPr>
        <p:txBody>
          <a:bodyPr wrap="square" rtlCol="0">
            <a:spAutoFit/>
          </a:bodyPr>
          <a:lstStyle/>
          <a:p>
            <a:r>
              <a:rPr lang="es-AR" sz="2400" dirty="0" smtClean="0">
                <a:gradFill>
                  <a:gsLst>
                    <a:gs pos="0">
                      <a:schemeClr val="tx1">
                        <a:lumMod val="75000"/>
                        <a:lumOff val="25000"/>
                      </a:schemeClr>
                    </a:gs>
                    <a:gs pos="100000">
                      <a:schemeClr val="tx1">
                        <a:lumMod val="75000"/>
                        <a:lumOff val="25000"/>
                      </a:schemeClr>
                    </a:gs>
                  </a:gsLst>
                  <a:lin ang="5400000" scaled="0"/>
                </a:gradFill>
              </a:rPr>
              <a:t>Novedades</a:t>
            </a:r>
            <a:r>
              <a:rPr lang="es-AR" sz="2400" dirty="0">
                <a:gradFill>
                  <a:gsLst>
                    <a:gs pos="0">
                      <a:schemeClr val="tx1">
                        <a:lumMod val="75000"/>
                        <a:lumOff val="25000"/>
                      </a:schemeClr>
                    </a:gs>
                    <a:gs pos="100000">
                      <a:schemeClr val="tx1">
                        <a:lumMod val="75000"/>
                        <a:lumOff val="25000"/>
                      </a:schemeClr>
                    </a:gs>
                  </a:gsLst>
                  <a:lin ang="5400000" scaled="0"/>
                </a:gradFill>
              </a:rPr>
              <a:t>: </a:t>
            </a:r>
            <a:r>
              <a:rPr lang="es-AR" sz="2400" dirty="0">
                <a:gradFill>
                  <a:gsLst>
                    <a:gs pos="0">
                      <a:schemeClr val="tx1">
                        <a:lumMod val="75000"/>
                        <a:lumOff val="25000"/>
                      </a:schemeClr>
                    </a:gs>
                    <a:gs pos="100000">
                      <a:schemeClr val="tx1">
                        <a:lumMod val="75000"/>
                        <a:lumOff val="25000"/>
                      </a:schemeClr>
                    </a:gs>
                  </a:gsLst>
                  <a:lin ang="5400000" scaled="0"/>
                </a:gradFill>
                <a:hlinkClick r:id="rId3"/>
              </a:rPr>
              <a:t>http://azure.microsoft.com/blog/topics/media-services</a:t>
            </a:r>
            <a:r>
              <a:rPr lang="es-AR" sz="2400" dirty="0" smtClean="0">
                <a:gradFill>
                  <a:gsLst>
                    <a:gs pos="0">
                      <a:schemeClr val="tx1">
                        <a:lumMod val="75000"/>
                        <a:lumOff val="25000"/>
                      </a:schemeClr>
                    </a:gs>
                    <a:gs pos="100000">
                      <a:schemeClr val="tx1">
                        <a:lumMod val="75000"/>
                        <a:lumOff val="25000"/>
                      </a:schemeClr>
                    </a:gs>
                  </a:gsLst>
                  <a:lin ang="5400000" scaled="0"/>
                </a:gradFill>
                <a:hlinkClick r:id="rId3"/>
              </a:rPr>
              <a:t>/</a:t>
            </a:r>
            <a:endParaRPr lang="es-AR" sz="2400" dirty="0" smtClean="0">
              <a:gradFill>
                <a:gsLst>
                  <a:gs pos="0">
                    <a:schemeClr val="tx1">
                      <a:lumMod val="75000"/>
                      <a:lumOff val="25000"/>
                    </a:schemeClr>
                  </a:gs>
                  <a:gs pos="100000">
                    <a:schemeClr val="tx1">
                      <a:lumMod val="75000"/>
                      <a:lumOff val="25000"/>
                    </a:schemeClr>
                  </a:gs>
                </a:gsLst>
                <a:lin ang="5400000" scaled="0"/>
              </a:gradFill>
            </a:endParaRPr>
          </a:p>
          <a:p>
            <a:endParaRPr lang="es-AR" sz="1400" dirty="0"/>
          </a:p>
          <a:p>
            <a:r>
              <a:rPr lang="es-AR" sz="2400" dirty="0" smtClean="0">
                <a:gradFill>
                  <a:gsLst>
                    <a:gs pos="0">
                      <a:schemeClr val="tx1">
                        <a:lumMod val="75000"/>
                        <a:lumOff val="25000"/>
                      </a:schemeClr>
                    </a:gs>
                    <a:gs pos="100000">
                      <a:schemeClr val="tx1">
                        <a:lumMod val="75000"/>
                        <a:lumOff val="25000"/>
                      </a:schemeClr>
                    </a:gs>
                  </a:gsLst>
                  <a:lin ang="5400000" scaled="0"/>
                </a:gradFill>
              </a:rPr>
              <a:t>Blogs</a:t>
            </a: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John </a:t>
            </a:r>
            <a:r>
              <a:rPr lang="es-AR" sz="2000" dirty="0" err="1" smtClean="0">
                <a:gradFill>
                  <a:gsLst>
                    <a:gs pos="0">
                      <a:schemeClr val="tx1">
                        <a:lumMod val="75000"/>
                        <a:lumOff val="25000"/>
                      </a:schemeClr>
                    </a:gs>
                    <a:gs pos="100000">
                      <a:schemeClr val="tx1">
                        <a:lumMod val="75000"/>
                        <a:lumOff val="25000"/>
                      </a:schemeClr>
                    </a:gs>
                  </a:gsLst>
                  <a:lin ang="5400000" scaled="0"/>
                </a:gradFill>
              </a:rPr>
              <a:t>Deutscher</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4"/>
              </a:rPr>
              <a:t>http://johndeutscher.com</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4"/>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Mingfei Yan: </a:t>
            </a:r>
            <a:r>
              <a:rPr lang="es-AR" sz="2000" dirty="0">
                <a:gradFill>
                  <a:gsLst>
                    <a:gs pos="0">
                      <a:schemeClr val="tx1">
                        <a:lumMod val="75000"/>
                        <a:lumOff val="25000"/>
                      </a:schemeClr>
                    </a:gs>
                    <a:gs pos="100000">
                      <a:schemeClr val="tx1">
                        <a:lumMod val="75000"/>
                        <a:lumOff val="25000"/>
                      </a:schemeClr>
                    </a:gs>
                  </a:gsLst>
                  <a:lin ang="5400000" scaled="0"/>
                </a:gradFill>
                <a:hlinkClick r:id="rId5"/>
              </a:rPr>
              <a:t>http://mingfeiy.com</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5"/>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George Trifonov: </a:t>
            </a:r>
            <a:r>
              <a:rPr lang="es-AR" sz="2000" dirty="0">
                <a:gradFill>
                  <a:gsLst>
                    <a:gs pos="0">
                      <a:schemeClr val="tx1">
                        <a:lumMod val="75000"/>
                        <a:lumOff val="25000"/>
                      </a:schemeClr>
                    </a:gs>
                    <a:gs pos="100000">
                      <a:schemeClr val="tx1">
                        <a:lumMod val="75000"/>
                        <a:lumOff val="25000"/>
                      </a:schemeClr>
                    </a:gs>
                  </a:gsLst>
                  <a:lin ang="5400000" scaled="0"/>
                </a:gradFill>
                <a:hlinkClick r:id="rId6"/>
              </a:rPr>
              <a:t>http://www.gtrifonov.com</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6"/>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Mariano Converti</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7"/>
              </a:rPr>
              <a:t>http://southworks.com/blog/author/mconverti</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7"/>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endParaRPr lang="es-AR" sz="1400" dirty="0"/>
          </a:p>
          <a:p>
            <a:r>
              <a:rPr lang="es-AR" sz="2400" dirty="0" err="1" smtClean="0">
                <a:gradFill>
                  <a:gsLst>
                    <a:gs pos="0">
                      <a:schemeClr val="tx1">
                        <a:lumMod val="75000"/>
                        <a:lumOff val="25000"/>
                      </a:schemeClr>
                    </a:gs>
                    <a:gs pos="100000">
                      <a:schemeClr val="tx1">
                        <a:lumMod val="75000"/>
                        <a:lumOff val="25000"/>
                      </a:schemeClr>
                    </a:gs>
                  </a:gsLst>
                  <a:lin ang="5400000" scaled="0"/>
                </a:gradFill>
              </a:rPr>
              <a:t>NuGet</a:t>
            </a:r>
            <a:r>
              <a:rPr lang="es-AR" sz="2400" dirty="0" smtClean="0">
                <a:gradFill>
                  <a:gsLst>
                    <a:gs pos="0">
                      <a:schemeClr val="tx1">
                        <a:lumMod val="75000"/>
                        <a:lumOff val="25000"/>
                      </a:schemeClr>
                    </a:gs>
                    <a:gs pos="100000">
                      <a:schemeClr val="tx1">
                        <a:lumMod val="75000"/>
                        <a:lumOff val="25000"/>
                      </a:schemeClr>
                    </a:gs>
                  </a:gsLst>
                  <a:lin ang="5400000" scaled="0"/>
                </a:gradFill>
              </a:rPr>
              <a:t> </a:t>
            </a:r>
            <a:r>
              <a:rPr lang="es-AR" sz="2400" dirty="0" err="1">
                <a:gradFill>
                  <a:gsLst>
                    <a:gs pos="0">
                      <a:schemeClr val="tx1">
                        <a:lumMod val="75000"/>
                        <a:lumOff val="25000"/>
                      </a:schemeClr>
                    </a:gs>
                    <a:gs pos="100000">
                      <a:schemeClr val="tx1">
                        <a:lumMod val="75000"/>
                        <a:lumOff val="25000"/>
                      </a:schemeClr>
                    </a:gs>
                  </a:gsLst>
                  <a:lin ang="5400000" scaled="0"/>
                </a:gradFill>
              </a:rPr>
              <a:t>P</a:t>
            </a:r>
            <a:r>
              <a:rPr lang="es-AR" sz="2400" dirty="0" err="1" smtClean="0">
                <a:gradFill>
                  <a:gsLst>
                    <a:gs pos="0">
                      <a:schemeClr val="tx1">
                        <a:lumMod val="75000"/>
                        <a:lumOff val="25000"/>
                      </a:schemeClr>
                    </a:gs>
                    <a:gs pos="100000">
                      <a:schemeClr val="tx1">
                        <a:lumMod val="75000"/>
                        <a:lumOff val="25000"/>
                      </a:schemeClr>
                    </a:gs>
                  </a:gsLst>
                  <a:lin ang="5400000" scaled="0"/>
                </a:gradFill>
              </a:rPr>
              <a:t>ackages</a:t>
            </a:r>
            <a:endParaRPr lang="es-AR" sz="24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a:gradFill>
                  <a:gsLst>
                    <a:gs pos="0">
                      <a:schemeClr val="tx1">
                        <a:lumMod val="75000"/>
                        <a:lumOff val="25000"/>
                      </a:schemeClr>
                    </a:gs>
                    <a:gs pos="100000">
                      <a:schemeClr val="tx1">
                        <a:lumMod val="75000"/>
                        <a:lumOff val="25000"/>
                      </a:schemeClr>
                    </a:gs>
                  </a:gsLst>
                  <a:lin ang="5400000" scaled="0"/>
                </a:gradFill>
                <a:hlinkClick r:id="rId8"/>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8"/>
              </a:rPr>
              <a:t>www.nuget.org/packages/windowsazure.mediaservices/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a:t>
            </a: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err="1" smtClean="0">
                <a:gradFill>
                  <a:gsLst>
                    <a:gs pos="0">
                      <a:schemeClr val="tx1">
                        <a:lumMod val="75000"/>
                        <a:lumOff val="25000"/>
                      </a:schemeClr>
                    </a:gs>
                    <a:gs pos="100000">
                      <a:schemeClr val="tx1">
                        <a:lumMod val="75000"/>
                        <a:lumOff val="25000"/>
                      </a:schemeClr>
                    </a:gs>
                  </a:gsLst>
                  <a:lin ang="5400000" scaled="0"/>
                </a:gradFill>
              </a:rPr>
              <a:t>Extensions</a:t>
            </a:r>
            <a:r>
              <a:rPr lang="es-AR" sz="2000" dirty="0" smtClean="0">
                <a:gradFill>
                  <a:gsLst>
                    <a:gs pos="0">
                      <a:schemeClr val="tx1">
                        <a:lumMod val="75000"/>
                        <a:lumOff val="25000"/>
                      </a:schemeClr>
                    </a:gs>
                    <a:gs pos="100000">
                      <a:schemeClr val="tx1">
                        <a:lumMod val="75000"/>
                        <a:lumOff val="25000"/>
                      </a:schemeClr>
                    </a:gs>
                  </a:gsLst>
                  <a:lin ang="5400000" scaled="0"/>
                </a:gradFill>
              </a:rPr>
              <a:t>: </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9"/>
              </a:rPr>
              <a:t>https</a:t>
            </a:r>
            <a:r>
              <a:rPr lang="es-AR" sz="2000" dirty="0">
                <a:gradFill>
                  <a:gsLst>
                    <a:gs pos="0">
                      <a:schemeClr val="tx1">
                        <a:lumMod val="75000"/>
                        <a:lumOff val="25000"/>
                      </a:schemeClr>
                    </a:gs>
                    <a:gs pos="100000">
                      <a:schemeClr val="tx1">
                        <a:lumMod val="75000"/>
                        <a:lumOff val="25000"/>
                      </a:schemeClr>
                    </a:gs>
                  </a:gsLst>
                  <a:lin ang="5400000" scaled="0"/>
                </a:gradFill>
                <a:hlinkClick r:id="rId9"/>
              </a:rPr>
              <a:t>://www.nuget.org/packages/windowsazure.mediaservices.extensions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9"/>
              </a:rPr>
              <a:t>/</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endParaRPr lang="es-AR" sz="1400" dirty="0" smtClean="0">
              <a:gradFill>
                <a:gsLst>
                  <a:gs pos="0">
                    <a:schemeClr val="tx1">
                      <a:lumMod val="75000"/>
                      <a:lumOff val="25000"/>
                    </a:schemeClr>
                  </a:gs>
                  <a:gs pos="100000">
                    <a:schemeClr val="tx1">
                      <a:lumMod val="75000"/>
                      <a:lumOff val="25000"/>
                    </a:schemeClr>
                  </a:gs>
                </a:gsLst>
                <a:lin ang="5400000" scaled="0"/>
              </a:gradFill>
            </a:endParaRPr>
          </a:p>
          <a:p>
            <a:r>
              <a:rPr lang="es-AR" sz="2400" dirty="0" err="1" smtClean="0">
                <a:gradFill>
                  <a:gsLst>
                    <a:gs pos="0">
                      <a:schemeClr val="tx1">
                        <a:lumMod val="75000"/>
                        <a:lumOff val="25000"/>
                      </a:schemeClr>
                    </a:gs>
                    <a:gs pos="100000">
                      <a:schemeClr val="tx1">
                        <a:lumMod val="75000"/>
                        <a:lumOff val="25000"/>
                      </a:schemeClr>
                    </a:gs>
                  </a:gsLst>
                  <a:lin ang="5400000" scaled="0"/>
                </a:gradFill>
              </a:rPr>
              <a:t>Source</a:t>
            </a:r>
            <a:r>
              <a:rPr lang="es-AR" sz="2400" dirty="0" smtClean="0">
                <a:gradFill>
                  <a:gsLst>
                    <a:gs pos="0">
                      <a:schemeClr val="tx1">
                        <a:lumMod val="75000"/>
                        <a:lumOff val="25000"/>
                      </a:schemeClr>
                    </a:gs>
                    <a:gs pos="100000">
                      <a:schemeClr val="tx1">
                        <a:lumMod val="75000"/>
                        <a:lumOff val="25000"/>
                      </a:schemeClr>
                    </a:gs>
                  </a:gsLst>
                  <a:lin ang="5400000" scaled="0"/>
                </a:gradFill>
              </a:rPr>
              <a:t> </a:t>
            </a:r>
            <a:r>
              <a:rPr lang="es-AR" sz="2400" dirty="0" err="1" smtClean="0">
                <a:gradFill>
                  <a:gsLst>
                    <a:gs pos="0">
                      <a:schemeClr val="tx1">
                        <a:lumMod val="75000"/>
                        <a:lumOff val="25000"/>
                      </a:schemeClr>
                    </a:gs>
                    <a:gs pos="100000">
                      <a:schemeClr val="tx1">
                        <a:lumMod val="75000"/>
                        <a:lumOff val="25000"/>
                      </a:schemeClr>
                    </a:gs>
                  </a:gsLst>
                  <a:lin ang="5400000" scaled="0"/>
                </a:gradFill>
              </a:rPr>
              <a:t>Code</a:t>
            </a:r>
            <a:endParaRPr lang="es-AR" sz="24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a:gradFill>
                  <a:gsLst>
                    <a:gs pos="0">
                      <a:schemeClr val="tx1">
                        <a:lumMod val="75000"/>
                        <a:lumOff val="25000"/>
                      </a:schemeClr>
                    </a:gs>
                    <a:gs pos="100000">
                      <a:schemeClr val="tx1">
                        <a:lumMod val="75000"/>
                        <a:lumOff val="25000"/>
                      </a:schemeClr>
                    </a:gs>
                  </a:gsLst>
                  <a:lin ang="5400000" scaled="0"/>
                </a:gradFill>
                <a:hlinkClick r:id="rId10"/>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10"/>
              </a:rPr>
              <a:t>github.com/Azure/azure-sdk-for-media-services/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smtClean="0">
                <a:gradFill>
                  <a:gsLst>
                    <a:gs pos="0">
                      <a:schemeClr val="tx1">
                        <a:lumMod val="75000"/>
                        <a:lumOff val="25000"/>
                      </a:schemeClr>
                    </a:gs>
                    <a:gs pos="100000">
                      <a:schemeClr val="tx1">
                        <a:lumMod val="75000"/>
                        <a:lumOff val="25000"/>
                      </a:schemeClr>
                    </a:gs>
                  </a:gsLst>
                  <a:lin ang="5400000" scaled="0"/>
                </a:gradFill>
              </a:rPr>
              <a:t>.</a:t>
            </a:r>
            <a:r>
              <a:rPr lang="es-AR" sz="2000" dirty="0">
                <a:gradFill>
                  <a:gsLst>
                    <a:gs pos="0">
                      <a:schemeClr val="tx1">
                        <a:lumMod val="75000"/>
                        <a:lumOff val="25000"/>
                      </a:schemeClr>
                    </a:gs>
                    <a:gs pos="100000">
                      <a:schemeClr val="tx1">
                        <a:lumMod val="75000"/>
                        <a:lumOff val="25000"/>
                      </a:schemeClr>
                    </a:gs>
                  </a:gsLst>
                  <a:lin ang="5400000" scaled="0"/>
                </a:gradFill>
              </a:rPr>
              <a:t>NET SDK </a:t>
            </a:r>
            <a:r>
              <a:rPr lang="es-AR" sz="2000" dirty="0" err="1" smtClean="0">
                <a:gradFill>
                  <a:gsLst>
                    <a:gs pos="0">
                      <a:schemeClr val="tx1">
                        <a:lumMod val="75000"/>
                        <a:lumOff val="25000"/>
                      </a:schemeClr>
                    </a:gs>
                    <a:gs pos="100000">
                      <a:schemeClr val="tx1">
                        <a:lumMod val="75000"/>
                        <a:lumOff val="25000"/>
                      </a:schemeClr>
                    </a:gs>
                  </a:gsLst>
                  <a:lin ang="5400000" scaled="0"/>
                </a:gradFill>
              </a:rPr>
              <a:t>Extensions</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11"/>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11"/>
              </a:rPr>
              <a:t>github.com/Azure/azure-sdk-for-media-services-extensions/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a:p>
            <a:pPr marL="342900" indent="-342900">
              <a:buFont typeface="Arial" panose="020B0604020202020204" pitchFamily="34" charset="0"/>
              <a:buChar char="•"/>
            </a:pPr>
            <a:r>
              <a:rPr lang="es-AR" sz="2000" dirty="0" err="1" smtClean="0">
                <a:gradFill>
                  <a:gsLst>
                    <a:gs pos="0">
                      <a:schemeClr val="tx1">
                        <a:lumMod val="75000"/>
                        <a:lumOff val="25000"/>
                      </a:schemeClr>
                    </a:gs>
                    <a:gs pos="100000">
                      <a:schemeClr val="tx1">
                        <a:lumMod val="75000"/>
                        <a:lumOff val="25000"/>
                      </a:schemeClr>
                    </a:gs>
                  </a:gsLst>
                  <a:lin ang="5400000" scaled="0"/>
                </a:gradFill>
              </a:rPr>
              <a:t>Samples</a:t>
            </a:r>
            <a:r>
              <a:rPr lang="es-AR" sz="2000" dirty="0">
                <a:gradFill>
                  <a:gsLst>
                    <a:gs pos="0">
                      <a:schemeClr val="tx1">
                        <a:lumMod val="75000"/>
                        <a:lumOff val="25000"/>
                      </a:schemeClr>
                    </a:gs>
                    <a:gs pos="100000">
                      <a:schemeClr val="tx1">
                        <a:lumMod val="75000"/>
                        <a:lumOff val="25000"/>
                      </a:schemeClr>
                    </a:gs>
                  </a:gsLst>
                  <a:lin ang="5400000" scaled="0"/>
                </a:gradFill>
              </a:rPr>
              <a:t>: </a:t>
            </a:r>
            <a:r>
              <a:rPr lang="es-AR" sz="2000" dirty="0">
                <a:gradFill>
                  <a:gsLst>
                    <a:gs pos="0">
                      <a:schemeClr val="tx1">
                        <a:lumMod val="75000"/>
                        <a:lumOff val="25000"/>
                      </a:schemeClr>
                    </a:gs>
                    <a:gs pos="100000">
                      <a:schemeClr val="tx1">
                        <a:lumMod val="75000"/>
                        <a:lumOff val="25000"/>
                      </a:schemeClr>
                    </a:gs>
                  </a:gsLst>
                  <a:lin ang="5400000" scaled="0"/>
                </a:gradFill>
                <a:hlinkClick r:id="rId12"/>
              </a:rPr>
              <a:t>https://</a:t>
            </a:r>
            <a:r>
              <a:rPr lang="es-AR" sz="2000" dirty="0" smtClean="0">
                <a:gradFill>
                  <a:gsLst>
                    <a:gs pos="0">
                      <a:schemeClr val="tx1">
                        <a:lumMod val="75000"/>
                        <a:lumOff val="25000"/>
                      </a:schemeClr>
                    </a:gs>
                    <a:gs pos="100000">
                      <a:schemeClr val="tx1">
                        <a:lumMod val="75000"/>
                        <a:lumOff val="25000"/>
                      </a:schemeClr>
                    </a:gs>
                  </a:gsLst>
                  <a:lin ang="5400000" scaled="0"/>
                </a:gradFill>
                <a:hlinkClick r:id="rId12"/>
              </a:rPr>
              <a:t>github.com/AzureMediaServicesSamples/</a:t>
            </a:r>
            <a:endParaRPr lang="es-AR" sz="2000" dirty="0" smtClean="0">
              <a:gradFill>
                <a:gsLst>
                  <a:gs pos="0">
                    <a:schemeClr val="tx1">
                      <a:lumMod val="75000"/>
                      <a:lumOff val="25000"/>
                    </a:schemeClr>
                  </a:gs>
                  <a:gs pos="100000">
                    <a:schemeClr val="tx1">
                      <a:lumMod val="75000"/>
                      <a:lumOff val="25000"/>
                    </a:schemeClr>
                  </a:gs>
                </a:gsLst>
                <a:lin ang="5400000" scaled="0"/>
              </a:gradFill>
            </a:endParaRPr>
          </a:p>
        </p:txBody>
      </p:sp>
    </p:spTree>
    <p:extLst>
      <p:ext uri="{BB962C8B-B14F-4D97-AF65-F5344CB8AC3E}">
        <p14:creationId xmlns:p14="http://schemas.microsoft.com/office/powerpoint/2010/main" val="466869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smtClean="0"/>
              <a:t>Introducción</a:t>
            </a:r>
            <a:endParaRPr lang="es-AR" dirty="0"/>
          </a:p>
        </p:txBody>
      </p:sp>
    </p:spTree>
    <p:extLst>
      <p:ext uri="{BB962C8B-B14F-4D97-AF65-F5344CB8AC3E}">
        <p14:creationId xmlns:p14="http://schemas.microsoft.com/office/powerpoint/2010/main" val="1958033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Muchas</a:t>
            </a:r>
            <a:br>
              <a:rPr lang="es-AR" sz="8800" dirty="0" smtClean="0">
                <a:solidFill>
                  <a:schemeClr val="tx1">
                    <a:lumMod val="75000"/>
                    <a:lumOff val="25000"/>
                  </a:schemeClr>
                </a:solidFill>
              </a:rPr>
            </a:br>
            <a:r>
              <a:rPr lang="es-AR" sz="8800" dirty="0" smtClean="0">
                <a:solidFill>
                  <a:schemeClr val="tx1">
                    <a:lumMod val="75000"/>
                    <a:lumOff val="25000"/>
                  </a:schemeClr>
                </a:solidFill>
              </a:rPr>
              <a:t>Gracias!</a:t>
            </a:r>
            <a:endParaRPr lang="es-AR" dirty="0"/>
          </a:p>
        </p:txBody>
      </p:sp>
    </p:spTree>
    <p:extLst>
      <p:ext uri="{BB962C8B-B14F-4D97-AF65-F5344CB8AC3E}">
        <p14:creationId xmlns:p14="http://schemas.microsoft.com/office/powerpoint/2010/main" val="1148608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Conceptos de Media en general</a:t>
            </a:r>
          </a:p>
        </p:txBody>
      </p:sp>
      <p:sp>
        <p:nvSpPr>
          <p:cNvPr id="8" name="Text Placeholder 7"/>
          <p:cNvSpPr>
            <a:spLocks noGrp="1"/>
          </p:cNvSpPr>
          <p:nvPr>
            <p:ph type="body" sz="quarter" idx="10"/>
          </p:nvPr>
        </p:nvSpPr>
        <p:spPr/>
        <p:txBody>
          <a:bodyPr/>
          <a:lstStyle/>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Progressive Download vs. Adaptive Streaming</a:t>
            </a:r>
            <a:endParaRPr lang="en-US" dirty="0">
              <a:gradFill>
                <a:gsLst>
                  <a:gs pos="0">
                    <a:srgbClr val="292929">
                      <a:lumMod val="90000"/>
                      <a:lumOff val="10000"/>
                    </a:srgbClr>
                  </a:gs>
                  <a:gs pos="86000">
                    <a:srgbClr val="292929">
                      <a:lumMod val="90000"/>
                      <a:lumOff val="10000"/>
                    </a:srgbClr>
                  </a:gs>
                </a:gsLst>
                <a:lin ang="5400000" scaled="0"/>
              </a:gradFill>
            </a:endParaRPr>
          </a:p>
          <a:p>
            <a:pPr marL="469536" indent="-469536">
              <a:lnSpc>
                <a:spcPct val="90000"/>
              </a:lnSpc>
              <a:buSzPct val="80000"/>
              <a:buBlip>
                <a:blip r:embed="rId3"/>
              </a:buBlip>
            </a:pPr>
            <a:r>
              <a:rPr lang="en-US" dirty="0" err="1" smtClean="0">
                <a:gradFill>
                  <a:gsLst>
                    <a:gs pos="0">
                      <a:srgbClr val="292929">
                        <a:lumMod val="90000"/>
                        <a:lumOff val="10000"/>
                      </a:srgbClr>
                    </a:gs>
                    <a:gs pos="86000">
                      <a:srgbClr val="292929">
                        <a:lumMod val="90000"/>
                        <a:lumOff val="10000"/>
                      </a:srgbClr>
                    </a:gs>
                  </a:gsLst>
                  <a:lin ang="5400000" scaled="0"/>
                </a:gradFill>
              </a:rPr>
              <a:t>Protocolos</a:t>
            </a:r>
            <a:r>
              <a:rPr lang="en-US" dirty="0" smtClean="0">
                <a:gradFill>
                  <a:gsLst>
                    <a:gs pos="0">
                      <a:srgbClr val="292929">
                        <a:lumMod val="90000"/>
                        <a:lumOff val="10000"/>
                      </a:srgbClr>
                    </a:gs>
                    <a:gs pos="86000">
                      <a:srgbClr val="292929">
                        <a:lumMod val="90000"/>
                        <a:lumOff val="10000"/>
                      </a:srgbClr>
                    </a:gs>
                  </a:gsLst>
                  <a:lin ang="5400000" scaled="0"/>
                </a:gradFill>
              </a:rPr>
              <a:t> de Adaptive Streaming: HTTP vs. non-HTTP</a:t>
            </a:r>
            <a:endParaRPr lang="en-US" dirty="0">
              <a:gradFill>
                <a:gsLst>
                  <a:gs pos="0">
                    <a:srgbClr val="292929">
                      <a:lumMod val="90000"/>
                      <a:lumOff val="10000"/>
                    </a:srgbClr>
                  </a:gs>
                  <a:gs pos="86000">
                    <a:srgbClr val="292929">
                      <a:lumMod val="90000"/>
                      <a:lumOff val="10000"/>
                    </a:srgbClr>
                  </a:gs>
                </a:gsLst>
                <a:lin ang="5400000" scaled="0"/>
              </a:gradFill>
            </a:endParaRPr>
          </a:p>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Transcoding vs. </a:t>
            </a:r>
            <a:r>
              <a:rPr lang="en-US" dirty="0" err="1" smtClean="0">
                <a:gradFill>
                  <a:gsLst>
                    <a:gs pos="0">
                      <a:srgbClr val="292929">
                        <a:lumMod val="90000"/>
                        <a:lumOff val="10000"/>
                      </a:srgbClr>
                    </a:gs>
                    <a:gs pos="86000">
                      <a:srgbClr val="292929">
                        <a:lumMod val="90000"/>
                        <a:lumOff val="10000"/>
                      </a:srgbClr>
                    </a:gs>
                  </a:gsLst>
                  <a:lin ang="5400000" scaled="0"/>
                </a:gradFill>
              </a:rPr>
              <a:t>Transmuxing</a:t>
            </a:r>
            <a:r>
              <a:rPr lang="en-US" dirty="0" smtClean="0">
                <a:gradFill>
                  <a:gsLst>
                    <a:gs pos="0">
                      <a:srgbClr val="292929">
                        <a:lumMod val="90000"/>
                        <a:lumOff val="10000"/>
                      </a:srgbClr>
                    </a:gs>
                    <a:gs pos="86000">
                      <a:srgbClr val="292929">
                        <a:lumMod val="90000"/>
                        <a:lumOff val="10000"/>
                      </a:srgbClr>
                    </a:gs>
                  </a:gsLst>
                  <a:lin ang="5400000" scaled="0"/>
                </a:gradFill>
              </a:rPr>
              <a:t> (Packaging)</a:t>
            </a:r>
            <a:endParaRPr lang="en-US" dirty="0"/>
          </a:p>
          <a:p>
            <a:pPr marL="469536" indent="-469536">
              <a:lnSpc>
                <a:spcPct val="90000"/>
              </a:lnSpc>
              <a:buSzPct val="80000"/>
              <a:buBlip>
                <a:blip r:embed="rId3"/>
              </a:buBlip>
            </a:pPr>
            <a:r>
              <a:rPr lang="en-US" dirty="0" smtClean="0">
                <a:gradFill>
                  <a:gsLst>
                    <a:gs pos="0">
                      <a:srgbClr val="292929">
                        <a:lumMod val="90000"/>
                        <a:lumOff val="10000"/>
                      </a:srgbClr>
                    </a:gs>
                    <a:gs pos="86000">
                      <a:srgbClr val="292929">
                        <a:lumMod val="90000"/>
                        <a:lumOff val="10000"/>
                      </a:srgbClr>
                    </a:gs>
                  </a:gsLst>
                  <a:lin ang="5400000" scaled="0"/>
                </a:gradFill>
              </a:rPr>
              <a:t>Digital Right Management (DRM)</a:t>
            </a:r>
            <a:endParaRPr lang="en-US" dirty="0">
              <a:gradFill>
                <a:gsLst>
                  <a:gs pos="0">
                    <a:srgbClr val="292929">
                      <a:lumMod val="90000"/>
                      <a:lumOff val="10000"/>
                    </a:srgbClr>
                  </a:gs>
                  <a:gs pos="86000">
                    <a:srgbClr val="292929">
                      <a:lumMod val="90000"/>
                      <a:lumOff val="10000"/>
                    </a:srgbClr>
                  </a:gs>
                </a:gsLst>
                <a:lin ang="5400000" scaled="0"/>
              </a:gradFill>
            </a:endParaRPr>
          </a:p>
        </p:txBody>
      </p:sp>
    </p:spTree>
    <p:extLst>
      <p:ext uri="{BB962C8B-B14F-4D97-AF65-F5344CB8AC3E}">
        <p14:creationId xmlns:p14="http://schemas.microsoft.com/office/powerpoint/2010/main" val="1618720932"/>
      </p:ext>
    </p:extLst>
  </p:cSld>
  <p:clrMapOvr>
    <a:masterClrMapping/>
  </p:clrMapOvr>
  <mc:AlternateContent xmlns:mc="http://schemas.openxmlformats.org/markup-compatibility/2006" xmlns:p14="http://schemas.microsoft.com/office/powerpoint/2010/main">
    <mc:Choice Requires="p14">
      <p:transition p14:dur="0" advTm="82409"/>
    </mc:Choice>
    <mc:Fallback xmlns="">
      <p:transition advTm="82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urved Right Arrow 19"/>
          <p:cNvSpPr/>
          <p:nvPr/>
        </p:nvSpPr>
        <p:spPr bwMode="auto">
          <a:xfrm rot="10950685">
            <a:off x="9562278" y="1397136"/>
            <a:ext cx="1854306" cy="3725572"/>
          </a:xfrm>
          <a:prstGeom prst="curvedRightArrow">
            <a:avLst>
              <a:gd name="adj1" fmla="val 25000"/>
              <a:gd name="adj2" fmla="val 36485"/>
              <a:gd name="adj3" fmla="val 22122"/>
            </a:avLst>
          </a:prstGeom>
          <a:solidFill>
            <a:schemeClr val="tx2">
              <a:lumMod val="20000"/>
              <a:lumOff val="80000"/>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19" name="Curved Right Arrow 18"/>
          <p:cNvSpPr/>
          <p:nvPr/>
        </p:nvSpPr>
        <p:spPr bwMode="auto">
          <a:xfrm>
            <a:off x="6888875" y="1560662"/>
            <a:ext cx="1854306" cy="3725572"/>
          </a:xfrm>
          <a:prstGeom prst="curvedRightArrow">
            <a:avLst>
              <a:gd name="adj1" fmla="val 25000"/>
              <a:gd name="adj2" fmla="val 36485"/>
              <a:gd name="adj3" fmla="val 22122"/>
            </a:avLst>
          </a:prstGeom>
          <a:solidFill>
            <a:schemeClr val="tx2">
              <a:lumMod val="20000"/>
              <a:lumOff val="80000"/>
              <a:alpha val="2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18" name="Curved Right Arrow 17"/>
          <p:cNvSpPr/>
          <p:nvPr/>
        </p:nvSpPr>
        <p:spPr bwMode="auto">
          <a:xfrm rot="10800000">
            <a:off x="9285632" y="1440546"/>
            <a:ext cx="2170294" cy="3570136"/>
          </a:xfrm>
          <a:prstGeom prst="curvedRightArrow">
            <a:avLst>
              <a:gd name="adj1" fmla="val 23536"/>
              <a:gd name="adj2" fmla="val 40587"/>
              <a:gd name="adj3" fmla="val 27804"/>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7" name="Curved Right Arrow 6"/>
          <p:cNvSpPr/>
          <p:nvPr/>
        </p:nvSpPr>
        <p:spPr bwMode="auto">
          <a:xfrm>
            <a:off x="6933866" y="1904070"/>
            <a:ext cx="1653881" cy="3106612"/>
          </a:xfrm>
          <a:prstGeom prst="curvedRightArrow">
            <a:avLst>
              <a:gd name="adj1" fmla="val 25000"/>
              <a:gd name="adj2" fmla="val 36485"/>
              <a:gd name="adj3" fmla="val 22122"/>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s-AR" sz="2244" dirty="0">
              <a:gradFill>
                <a:gsLst>
                  <a:gs pos="0">
                    <a:srgbClr val="FFFFFF"/>
                  </a:gs>
                  <a:gs pos="100000">
                    <a:srgbClr val="FFFFFF"/>
                  </a:gs>
                </a:gsLst>
                <a:lin ang="5400000" scaled="0"/>
              </a:gradFill>
            </a:endParaRPr>
          </a:p>
        </p:txBody>
      </p:sp>
      <p:sp>
        <p:nvSpPr>
          <p:cNvPr id="4" name="Title 3"/>
          <p:cNvSpPr>
            <a:spLocks noGrp="1"/>
          </p:cNvSpPr>
          <p:nvPr>
            <p:ph type="title"/>
          </p:nvPr>
        </p:nvSpPr>
        <p:spPr/>
        <p:txBody>
          <a:bodyPr/>
          <a:lstStyle/>
          <a:p>
            <a:r>
              <a:rPr lang="es-AR" dirty="0" smtClean="0"/>
              <a:t>Desafíos</a:t>
            </a:r>
            <a:endParaRPr lang="es-AR" dirty="0"/>
          </a:p>
        </p:txBody>
      </p:sp>
      <p:sp>
        <p:nvSpPr>
          <p:cNvPr id="8" name="Text Placeholder 7"/>
          <p:cNvSpPr>
            <a:spLocks noGrp="1"/>
          </p:cNvSpPr>
          <p:nvPr>
            <p:ph type="body" sz="quarter" idx="10"/>
          </p:nvPr>
        </p:nvSpPr>
        <p:spPr>
          <a:xfrm>
            <a:off x="316203" y="1266683"/>
            <a:ext cx="11887200" cy="5484812"/>
          </a:xfrm>
        </p:spPr>
        <p:txBody>
          <a:bodyPr/>
          <a:lstStyle/>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Costos de infraestructura</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Costos de administración</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Monetización </a:t>
            </a:r>
            <a:r>
              <a:rPr lang="es-AR" dirty="0">
                <a:gradFill>
                  <a:gsLst>
                    <a:gs pos="0">
                      <a:srgbClr val="292929">
                        <a:lumMod val="90000"/>
                        <a:lumOff val="10000"/>
                      </a:srgbClr>
                    </a:gs>
                    <a:gs pos="86000">
                      <a:srgbClr val="292929">
                        <a:lumMod val="90000"/>
                        <a:lumOff val="10000"/>
                      </a:srgbClr>
                    </a:gs>
                  </a:gsLst>
                  <a:lin ang="5400000" scaled="0"/>
                </a:gradFill>
              </a:rPr>
              <a:t>de </a:t>
            </a:r>
            <a:r>
              <a:rPr lang="es-AR" dirty="0" smtClean="0">
                <a:gradFill>
                  <a:gsLst>
                    <a:gs pos="0">
                      <a:srgbClr val="292929">
                        <a:lumMod val="90000"/>
                        <a:lumOff val="10000"/>
                      </a:srgbClr>
                    </a:gs>
                    <a:gs pos="86000">
                      <a:srgbClr val="292929">
                        <a:lumMod val="90000"/>
                        <a:lumOff val="10000"/>
                      </a:srgbClr>
                    </a:gs>
                  </a:gsLst>
                  <a:lin ang="5400000" scaled="0"/>
                </a:gradFill>
              </a:rPr>
              <a:t>contenidos</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Digital </a:t>
            </a:r>
            <a:r>
              <a:rPr lang="es-AR" dirty="0" err="1" smtClean="0">
                <a:gradFill>
                  <a:gsLst>
                    <a:gs pos="0">
                      <a:srgbClr val="292929">
                        <a:lumMod val="90000"/>
                        <a:lumOff val="10000"/>
                      </a:srgbClr>
                    </a:gs>
                    <a:gs pos="86000">
                      <a:srgbClr val="292929">
                        <a:lumMod val="90000"/>
                        <a:lumOff val="10000"/>
                      </a:srgbClr>
                    </a:gs>
                  </a:gsLst>
                  <a:lin ang="5400000" scaled="0"/>
                </a:gradFill>
              </a:rPr>
              <a:t>Rights</a:t>
            </a:r>
            <a:r>
              <a:rPr lang="es-AR" dirty="0" smtClean="0">
                <a:gradFill>
                  <a:gsLst>
                    <a:gs pos="0">
                      <a:srgbClr val="292929">
                        <a:lumMod val="90000"/>
                        <a:lumOff val="10000"/>
                      </a:srgbClr>
                    </a:gs>
                    <a:gs pos="86000">
                      <a:srgbClr val="292929">
                        <a:lumMod val="90000"/>
                        <a:lumOff val="10000"/>
                      </a:srgbClr>
                    </a:gs>
                  </a:gsLst>
                  <a:lin ang="5400000" scaled="0"/>
                </a:gradFill>
              </a:rPr>
              <a:t> Management </a:t>
            </a:r>
          </a:p>
          <a:p>
            <a:pPr marL="469536" indent="-469536">
              <a:lnSpc>
                <a:spcPct val="90000"/>
              </a:lnSpc>
              <a:buSzPct val="80000"/>
              <a:buBlip>
                <a:blip r:embed="rId3"/>
              </a:buBlip>
            </a:pPr>
            <a:r>
              <a:rPr lang="es-AR" dirty="0" smtClean="0">
                <a:gradFill>
                  <a:gsLst>
                    <a:gs pos="0">
                      <a:srgbClr val="292929">
                        <a:lumMod val="90000"/>
                        <a:lumOff val="10000"/>
                      </a:srgbClr>
                    </a:gs>
                    <a:gs pos="86000">
                      <a:srgbClr val="292929">
                        <a:lumMod val="90000"/>
                        <a:lumOff val="10000"/>
                      </a:srgbClr>
                    </a:gs>
                  </a:gsLst>
                  <a:lin ang="5400000" scaled="0"/>
                </a:gradFill>
              </a:rPr>
              <a:t>Seguridad</a:t>
            </a:r>
          </a:p>
          <a:p>
            <a:endParaRPr lang="es-AR" dirty="0"/>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3102" y="3765528"/>
            <a:ext cx="1476622" cy="80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785669" y="1162219"/>
            <a:ext cx="1466907" cy="845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0721" y="1542111"/>
            <a:ext cx="1785225" cy="1279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7785669" y="3927708"/>
            <a:ext cx="2382809" cy="1742429"/>
            <a:chOff x="3957124" y="2500381"/>
            <a:chExt cx="4101527" cy="2999242"/>
          </a:xfrm>
        </p:grpSpPr>
        <p:pic>
          <p:nvPicPr>
            <p:cNvPr id="64516" name="Picture 4" descr="http://www.xda-developers.com/wp-content/uploads/2012/06/microsoft-surface-pro-windows-8-tbalet-0.jpg?f39ce1"/>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140" b="93162" l="5625" r="95417"/>
                      </a14:imgEffect>
                    </a14:imgLayer>
                  </a14:imgProps>
                </a:ext>
                <a:ext uri="{28A0092B-C50C-407E-A947-70E740481C1C}">
                  <a14:useLocalDpi xmlns:a14="http://schemas.microsoft.com/office/drawing/2010/main" val="0"/>
                </a:ext>
              </a:extLst>
            </a:blip>
            <a:srcRect/>
            <a:stretch>
              <a:fillRect/>
            </a:stretch>
          </p:blipFill>
          <p:spPr bwMode="auto">
            <a:xfrm>
              <a:off x="3957124" y="2500381"/>
              <a:ext cx="4101527" cy="2999242"/>
            </a:xfrm>
            <a:prstGeom prst="rect">
              <a:avLst/>
            </a:prstGeom>
            <a:noFill/>
            <a:extLst>
              <a:ext uri="{909E8E84-426E-40DD-AFC4-6F175D3DCCD1}">
                <a14:hiddenFill xmlns:a14="http://schemas.microsoft.com/office/drawing/2010/main">
                  <a:solidFill>
                    <a:srgbClr val="FFFFFF"/>
                  </a:solidFill>
                </a14:hiddenFill>
              </a:ext>
            </a:extLst>
          </p:spPr>
        </p:pic>
        <p:pic>
          <p:nvPicPr>
            <p:cNvPr id="64514" name="Picture 2" descr="http://mingfeiy.com/wp-content/uploads/2012/08/Ad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668494">
              <a:off x="5309854" y="2818842"/>
              <a:ext cx="1948525" cy="1317089"/>
            </a:xfrm>
            <a:prstGeom prst="rect">
              <a:avLst/>
            </a:prstGeom>
            <a:noFill/>
            <a:extLst>
              <a:ext uri="{909E8E84-426E-40DD-AFC4-6F175D3DCCD1}">
                <a14:hiddenFill xmlns:a14="http://schemas.microsoft.com/office/drawing/2010/main">
                  <a:solidFill>
                    <a:srgbClr val="FFFFFF"/>
                  </a:solidFill>
                </a14:hiddenFill>
              </a:ext>
            </a:extLst>
          </p:spPr>
        </p:pic>
      </p:grpSp>
      <p:pic>
        <p:nvPicPr>
          <p:cNvPr id="64518" name="Picture 6" descr="http://www.notebookcheck.net/typo3temp/pics/88a53b46af.jpg"/>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2167" l="1000" r="94000"/>
                    </a14:imgEffect>
                  </a14:imgLayer>
                </a14:imgProps>
              </a:ext>
              <a:ext uri="{28A0092B-C50C-407E-A947-70E740481C1C}">
                <a14:useLocalDpi xmlns:a14="http://schemas.microsoft.com/office/drawing/2010/main" val="0"/>
              </a:ext>
            </a:extLst>
          </a:blip>
          <a:srcRect/>
          <a:stretch>
            <a:fillRect/>
          </a:stretch>
        </p:blipFill>
        <p:spPr bwMode="auto">
          <a:xfrm>
            <a:off x="10303952" y="3342098"/>
            <a:ext cx="2238885" cy="16791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1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845827" y="5223869"/>
            <a:ext cx="348338" cy="348338"/>
          </a:xfrm>
          <a:prstGeom prst="rect">
            <a:avLst/>
          </a:prstGeom>
        </p:spPr>
      </p:pic>
      <p:pic>
        <p:nvPicPr>
          <p:cNvPr id="12" name="Picture 11"/>
          <p:cNvPicPr>
            <a:picLocks noChangeAspect="1"/>
          </p:cNvPicPr>
          <p:nvPr/>
        </p:nvPicPr>
        <p:blipFill>
          <a:blip r:embed="rId13" cstate="screen">
            <a:biLevel thresh="75000"/>
            <a:extLst>
              <a:ext uri="{BEBA8EAE-BF5A-486C-A8C5-ECC9F3942E4B}">
                <a14:imgProps xmlns:a14="http://schemas.microsoft.com/office/drawing/2010/main">
                  <a14:imgLayer r:embed="rId14">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285144" y="5235268"/>
            <a:ext cx="251552" cy="325538"/>
          </a:xfrm>
          <a:prstGeom prst="rect">
            <a:avLst/>
          </a:prstGeom>
        </p:spPr>
      </p:pic>
      <p:pic>
        <p:nvPicPr>
          <p:cNvPr id="13" name="Picture 2" descr="http://files.softicons.com/download/system-icons/android-friends-icons-by-rich-d/png/512/Android.png"/>
          <p:cNvPicPr>
            <a:picLocks noChangeAspect="1" noChangeArrowheads="1"/>
          </p:cNvPicPr>
          <p:nvPr/>
        </p:nvPicPr>
        <p:blipFill>
          <a:blip r:embed="rId15">
            <a:extLst>
              <a:ext uri="{BEBA8EAE-BF5A-486C-A8C5-ECC9F3942E4B}">
                <a14:imgProps xmlns:a14="http://schemas.microsoft.com/office/drawing/2010/main">
                  <a14:imgLayer r:embed="rId16">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0619629" y="5235268"/>
            <a:ext cx="289381" cy="2893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20281" y="5223868"/>
            <a:ext cx="350486" cy="358106"/>
          </a:xfrm>
          <a:prstGeom prst="rect">
            <a:avLst/>
          </a:prstGeom>
          <a:noFill/>
          <a:ln>
            <a:noFill/>
          </a:ln>
        </p:spPr>
      </p:pic>
      <p:sp>
        <p:nvSpPr>
          <p:cNvPr id="3" name="TextBox 2"/>
          <p:cNvSpPr txBox="1"/>
          <p:nvPr/>
        </p:nvSpPr>
        <p:spPr>
          <a:xfrm>
            <a:off x="8116761" y="5614059"/>
            <a:ext cx="4291431" cy="282513"/>
          </a:xfrm>
          <a:prstGeom prst="rect">
            <a:avLst/>
          </a:prstGeom>
          <a:noFill/>
        </p:spPr>
        <p:txBody>
          <a:bodyPr wrap="none" lIns="0" tIns="0" rIns="0" bIns="0" rtlCol="0">
            <a:spAutoFit/>
          </a:bodyPr>
          <a:lstStyle/>
          <a:p>
            <a:pPr>
              <a:lnSpc>
                <a:spcPct val="90000"/>
              </a:lnSpc>
              <a:spcBef>
                <a:spcPct val="20000"/>
              </a:spcBef>
              <a:buSzPct val="80000"/>
            </a:pPr>
            <a:r>
              <a:rPr lang="es-AR" sz="2040" dirty="0" smtClean="0">
                <a:gradFill>
                  <a:gsLst>
                    <a:gs pos="0">
                      <a:srgbClr val="292929">
                        <a:lumMod val="90000"/>
                        <a:lumOff val="10000"/>
                      </a:srgbClr>
                    </a:gs>
                    <a:gs pos="86000">
                      <a:srgbClr val="292929">
                        <a:lumMod val="90000"/>
                        <a:lumOff val="10000"/>
                      </a:srgbClr>
                    </a:gs>
                  </a:gsLst>
                  <a:lin ang="5400000" scaled="0"/>
                </a:gradFill>
              </a:rPr>
              <a:t>Múltiples formatos, </a:t>
            </a:r>
            <a:r>
              <a:rPr lang="es-AR" sz="2040" dirty="0" err="1" smtClean="0">
                <a:gradFill>
                  <a:gsLst>
                    <a:gs pos="0">
                      <a:srgbClr val="292929">
                        <a:lumMod val="90000"/>
                        <a:lumOff val="10000"/>
                      </a:srgbClr>
                    </a:gs>
                    <a:gs pos="86000">
                      <a:srgbClr val="292929">
                        <a:lumMod val="90000"/>
                        <a:lumOff val="10000"/>
                      </a:srgbClr>
                    </a:gs>
                  </a:gsLst>
                  <a:lin ang="5400000" scaled="0"/>
                </a:gradFill>
              </a:rPr>
              <a:t>multiples</a:t>
            </a:r>
            <a:r>
              <a:rPr lang="es-AR" sz="2040" dirty="0" smtClean="0">
                <a:gradFill>
                  <a:gsLst>
                    <a:gs pos="0">
                      <a:srgbClr val="292929">
                        <a:lumMod val="90000"/>
                        <a:lumOff val="10000"/>
                      </a:srgbClr>
                    </a:gs>
                    <a:gs pos="86000">
                      <a:srgbClr val="292929">
                        <a:lumMod val="90000"/>
                        <a:lumOff val="10000"/>
                      </a:srgbClr>
                    </a:gs>
                  </a:gsLst>
                  <a:lin ang="5400000" scaled="0"/>
                </a:gradFill>
              </a:rPr>
              <a:t> </a:t>
            </a:r>
            <a:r>
              <a:rPr lang="es-AR" sz="2040" dirty="0" err="1" smtClean="0">
                <a:gradFill>
                  <a:gsLst>
                    <a:gs pos="0">
                      <a:srgbClr val="292929">
                        <a:lumMod val="90000"/>
                        <a:lumOff val="10000"/>
                      </a:srgbClr>
                    </a:gs>
                    <a:gs pos="86000">
                      <a:srgbClr val="292929">
                        <a:lumMod val="90000"/>
                        <a:lumOff val="10000"/>
                      </a:srgbClr>
                    </a:gs>
                  </a:gsLst>
                  <a:lin ang="5400000" scaled="0"/>
                </a:gradFill>
              </a:rPr>
              <a:t>bitrates</a:t>
            </a:r>
            <a:endParaRPr lang="es-AR" sz="2040" dirty="0">
              <a:gradFill>
                <a:gsLst>
                  <a:gs pos="0">
                    <a:srgbClr val="292929">
                      <a:lumMod val="90000"/>
                      <a:lumOff val="10000"/>
                    </a:srgbClr>
                  </a:gs>
                  <a:gs pos="86000">
                    <a:srgbClr val="292929">
                      <a:lumMod val="90000"/>
                      <a:lumOff val="10000"/>
                    </a:srgbClr>
                  </a:gs>
                </a:gsLst>
                <a:lin ang="5400000" scaled="0"/>
              </a:gradFill>
            </a:endParaRPr>
          </a:p>
        </p:txBody>
      </p:sp>
      <p:sp>
        <p:nvSpPr>
          <p:cNvPr id="5" name="Rectangle 4"/>
          <p:cNvSpPr/>
          <p:nvPr/>
        </p:nvSpPr>
        <p:spPr>
          <a:xfrm rot="21340432">
            <a:off x="6270301" y="2905786"/>
            <a:ext cx="6177973" cy="720197"/>
          </a:xfrm>
          <a:prstGeom prst="rect">
            <a:avLst/>
          </a:prstGeom>
          <a:noFill/>
        </p:spPr>
        <p:style>
          <a:lnRef idx="0">
            <a:scrgbClr r="0" g="0" b="0"/>
          </a:lnRef>
          <a:fillRef idx="1001">
            <a:schemeClr val="lt1"/>
          </a:fillRef>
          <a:effectRef idx="0">
            <a:scrgbClr r="0" g="0" b="0"/>
          </a:effectRef>
          <a:fontRef idx="major"/>
        </p:style>
        <p:txBody>
          <a:bodyPr wrap="none">
            <a:spAutoFit/>
          </a:bodyPr>
          <a:lstStyle/>
          <a:p>
            <a:pPr algn="ctr"/>
            <a:r>
              <a:rPr lang="es-AR" sz="2040" b="1" dirty="0">
                <a:latin typeface="Segoe UI"/>
              </a:rPr>
              <a:t>Videos de alta calidad para cualquier dispositivo </a:t>
            </a:r>
            <a:endParaRPr lang="es-AR" sz="2040" b="1" dirty="0" smtClean="0">
              <a:latin typeface="Segoe UI"/>
            </a:endParaRPr>
          </a:p>
          <a:p>
            <a:pPr algn="ctr"/>
            <a:r>
              <a:rPr lang="es-AR" sz="2040" b="1" dirty="0" smtClean="0">
                <a:latin typeface="Segoe UI"/>
              </a:rPr>
              <a:t>en </a:t>
            </a:r>
            <a:r>
              <a:rPr lang="es-AR" sz="2040" b="1" dirty="0">
                <a:latin typeface="Segoe UI"/>
              </a:rPr>
              <a:t>cualquier lugar y en cualquier momento</a:t>
            </a:r>
          </a:p>
        </p:txBody>
      </p:sp>
      <p:sp>
        <p:nvSpPr>
          <p:cNvPr id="21" name="Rectangle 20"/>
          <p:cNvSpPr/>
          <p:nvPr/>
        </p:nvSpPr>
        <p:spPr>
          <a:xfrm rot="21340432">
            <a:off x="4523662" y="4732247"/>
            <a:ext cx="3649904" cy="1938992"/>
          </a:xfrm>
          <a:prstGeom prst="rect">
            <a:avLst/>
          </a:prstGeom>
          <a:noFill/>
        </p:spPr>
        <p:style>
          <a:lnRef idx="0">
            <a:scrgbClr r="0" g="0" b="0"/>
          </a:lnRef>
          <a:fillRef idx="1001">
            <a:schemeClr val="lt1"/>
          </a:fillRef>
          <a:effectRef idx="0">
            <a:scrgbClr r="0" g="0" b="0"/>
          </a:effectRef>
          <a:fontRef idx="major"/>
        </p:style>
        <p:txBody>
          <a:bodyPr wrap="square">
            <a:spAutoFit/>
          </a:bodyPr>
          <a:lstStyle/>
          <a:p>
            <a:pPr algn="ctr" defTabSz="932742"/>
            <a:r>
              <a:rPr lang="es-AR" sz="4000" b="1" dirty="0" smtClean="0">
                <a:solidFill>
                  <a:schemeClr val="accent5">
                    <a:lumMod val="75000"/>
                  </a:schemeClr>
                </a:solidFill>
                <a:latin typeface="Segoe UI"/>
              </a:rPr>
              <a:t>Ágil,</a:t>
            </a:r>
          </a:p>
          <a:p>
            <a:pPr algn="ctr" defTabSz="932742"/>
            <a:r>
              <a:rPr lang="es-AR" sz="4000" b="1" dirty="0" smtClean="0">
                <a:solidFill>
                  <a:schemeClr val="accent5">
                    <a:lumMod val="75000"/>
                  </a:schemeClr>
                </a:solidFill>
                <a:latin typeface="Segoe UI"/>
              </a:rPr>
              <a:t>Escalable,</a:t>
            </a:r>
          </a:p>
          <a:p>
            <a:pPr algn="ctr" defTabSz="932742"/>
            <a:r>
              <a:rPr lang="es-AR" sz="4000" b="1" dirty="0" smtClean="0">
                <a:solidFill>
                  <a:schemeClr val="accent5">
                    <a:lumMod val="75000"/>
                  </a:schemeClr>
                </a:solidFill>
                <a:latin typeface="Segoe UI"/>
              </a:rPr>
              <a:t>Rentable</a:t>
            </a:r>
            <a:endParaRPr lang="es-AR" sz="4000" b="1" dirty="0">
              <a:solidFill>
                <a:schemeClr val="accent5">
                  <a:lumMod val="75000"/>
                </a:schemeClr>
              </a:solidFill>
              <a:latin typeface="Segoe UI"/>
            </a:endParaRPr>
          </a:p>
        </p:txBody>
      </p:sp>
    </p:spTree>
    <p:extLst>
      <p:ext uri="{BB962C8B-B14F-4D97-AF65-F5344CB8AC3E}">
        <p14:creationId xmlns:p14="http://schemas.microsoft.com/office/powerpoint/2010/main" val="1476576173"/>
      </p:ext>
    </p:extLst>
  </p:cSld>
  <p:clrMapOvr>
    <a:masterClrMapping/>
  </p:clrMapOvr>
  <mc:AlternateContent xmlns:mc="http://schemas.openxmlformats.org/markup-compatibility/2006" xmlns:p14="http://schemas.microsoft.com/office/powerpoint/2010/main">
    <mc:Choice Requires="p14">
      <p:transition p14:dur="0" advTm="82409"/>
    </mc:Choice>
    <mc:Fallback xmlns="">
      <p:transition advTm="824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nodeType="withEffect">
                                  <p:stCondLst>
                                    <p:cond delay="0"/>
                                  </p:stCondLst>
                                  <p:childTnLst>
                                    <p:set>
                                      <p:cBhvr>
                                        <p:cTn id="30" dur="1" fill="hold">
                                          <p:stCondLst>
                                            <p:cond delay="0"/>
                                          </p:stCondLst>
                                        </p:cTn>
                                        <p:tgtEl>
                                          <p:spTgt spid="64518"/>
                                        </p:tgtEl>
                                        <p:attrNameLst>
                                          <p:attrName>style.visibility</p:attrName>
                                        </p:attrNameLst>
                                      </p:cBhvr>
                                      <p:to>
                                        <p:strVal val="visible"/>
                                      </p:to>
                                    </p:set>
                                    <p:animEffect transition="in" filter="fade">
                                      <p:cBhvr>
                                        <p:cTn id="31" dur="500"/>
                                        <p:tgtEl>
                                          <p:spTgt spid="645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8">
                                            <p:txEl>
                                              <p:pRg st="0" end="0"/>
                                            </p:txEl>
                                          </p:spTgt>
                                        </p:tgtEl>
                                        <p:attrNameLst>
                                          <p:attrName>style.visibility</p:attrName>
                                        </p:attrNameLst>
                                      </p:cBhvr>
                                      <p:to>
                                        <p:strVal val="visible"/>
                                      </p:to>
                                    </p:set>
                                    <p:animEffect transition="in" filter="fade">
                                      <p:cBhvr>
                                        <p:cTn id="56" dur="500"/>
                                        <p:tgtEl>
                                          <p:spTgt spid="8">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txEl>
                                              <p:pRg st="1" end="1"/>
                                            </p:txEl>
                                          </p:spTgt>
                                        </p:tgtEl>
                                        <p:attrNameLst>
                                          <p:attrName>style.visibility</p:attrName>
                                        </p:attrNameLst>
                                      </p:cBhvr>
                                      <p:to>
                                        <p:strVal val="visible"/>
                                      </p:to>
                                    </p:set>
                                    <p:animEffect transition="in" filter="fade">
                                      <p:cBhvr>
                                        <p:cTn id="59" dur="500"/>
                                        <p:tgtEl>
                                          <p:spTgt spid="8">
                                            <p:txEl>
                                              <p:pRg st="1" end="1"/>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
                                            <p:txEl>
                                              <p:pRg st="2" end="2"/>
                                            </p:txEl>
                                          </p:spTgt>
                                        </p:tgtEl>
                                        <p:attrNameLst>
                                          <p:attrName>style.visibility</p:attrName>
                                        </p:attrNameLst>
                                      </p:cBhvr>
                                      <p:to>
                                        <p:strVal val="visible"/>
                                      </p:to>
                                    </p:set>
                                    <p:animEffect transition="in" filter="fade">
                                      <p:cBhvr>
                                        <p:cTn id="62" dur="500"/>
                                        <p:tgtEl>
                                          <p:spTgt spid="8">
                                            <p:txEl>
                                              <p:pRg st="2" end="2"/>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8">
                                            <p:txEl>
                                              <p:pRg st="3" end="3"/>
                                            </p:txEl>
                                          </p:spTgt>
                                        </p:tgtEl>
                                        <p:attrNameLst>
                                          <p:attrName>style.visibility</p:attrName>
                                        </p:attrNameLst>
                                      </p:cBhvr>
                                      <p:to>
                                        <p:strVal val="visible"/>
                                      </p:to>
                                    </p:set>
                                    <p:animEffect transition="in" filter="fade">
                                      <p:cBhvr>
                                        <p:cTn id="65" dur="500"/>
                                        <p:tgtEl>
                                          <p:spTgt spid="8">
                                            <p:txEl>
                                              <p:pRg st="3" end="3"/>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
                                            <p:txEl>
                                              <p:pRg st="4" end="4"/>
                                            </p:txEl>
                                          </p:spTgt>
                                        </p:tgtEl>
                                        <p:attrNameLst>
                                          <p:attrName>style.visibility</p:attrName>
                                        </p:attrNameLst>
                                      </p:cBhvr>
                                      <p:to>
                                        <p:strVal val="visible"/>
                                      </p:to>
                                    </p:set>
                                    <p:animEffect transition="in" filter="fade">
                                      <p:cBhvr>
                                        <p:cTn id="68" dur="500"/>
                                        <p:tgtEl>
                                          <p:spTgt spid="8">
                                            <p:txEl>
                                              <p:pRg st="4" end="4"/>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fade">
                                      <p:cBhvr>
                                        <p:cTn id="7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18" grpId="0" animBg="1"/>
      <p:bldP spid="7" grpId="0" animBg="1"/>
      <p:bldP spid="8" grpId="0" build="p"/>
      <p:bldP spid="3" grpId="0"/>
      <p:bldP spid="5"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520294" y="2160099"/>
            <a:ext cx="9050134" cy="381471"/>
          </a:xfrm>
          <a:prstGeom prst="rect">
            <a:avLst/>
          </a:prstGeom>
          <a:solidFill>
            <a:srgbClr val="FFFFFF">
              <a:lumMod val="50000"/>
            </a:srgbClr>
          </a:solidFill>
          <a:ln w="25400" cap="flat" cmpd="sng" algn="ctr">
            <a:noFill/>
            <a:prstDash val="solid"/>
          </a:ln>
          <a:effectLst/>
        </p:spPr>
        <p:txBody>
          <a:bodyPr lIns="93213" tIns="46608" rIns="93213" bIns="46608" rtlCol="0" anchor="ctr"/>
          <a:lstStyle/>
          <a:p>
            <a:pPr algn="ctr" defTabSz="1242631">
              <a:defRPr/>
            </a:pPr>
            <a:r>
              <a:rPr lang="en-US" sz="2039" kern="0" spc="-102" dirty="0">
                <a:ln w="3175">
                  <a:noFill/>
                </a:ln>
                <a:gradFill flip="none" rotWithShape="1">
                  <a:gsLst>
                    <a:gs pos="0">
                      <a:srgbClr val="FFFFFF"/>
                    </a:gs>
                    <a:gs pos="86000">
                      <a:srgbClr val="FFFFFF"/>
                    </a:gs>
                  </a:gsLst>
                  <a:lin ang="5400000" scaled="0"/>
                  <a:tileRect/>
                </a:gradFill>
                <a:cs typeface="Calibri" pitchFamily="34" charset="0"/>
              </a:rPr>
              <a:t>REST APIs</a:t>
            </a:r>
          </a:p>
        </p:txBody>
      </p:sp>
      <p:sp>
        <p:nvSpPr>
          <p:cNvPr id="6" name="Rectangle 5"/>
          <p:cNvSpPr/>
          <p:nvPr/>
        </p:nvSpPr>
        <p:spPr>
          <a:xfrm>
            <a:off x="509741" y="1287462"/>
            <a:ext cx="9055593" cy="729642"/>
          </a:xfrm>
          <a:prstGeom prst="rect">
            <a:avLst/>
          </a:prstGeom>
          <a:solidFill>
            <a:srgbClr val="FFBE0A"/>
          </a:solidFill>
          <a:ln w="25400" cap="flat" cmpd="sng" algn="ctr">
            <a:noFill/>
            <a:prstDash val="solid"/>
          </a:ln>
          <a:effectLst/>
        </p:spPr>
        <p:txBody>
          <a:bodyPr lIns="93213" tIns="46608" rIns="93213" bIns="46608" rtlCol="0" anchor="ctr"/>
          <a:lstStyle/>
          <a:p>
            <a:pPr algn="ctr" defTabSz="1242631"/>
            <a:r>
              <a:rPr lang="en-US" sz="2039" spc="-102" dirty="0">
                <a:ln w="3175">
                  <a:noFill/>
                </a:ln>
                <a:solidFill>
                  <a:srgbClr val="000000"/>
                </a:solidFill>
                <a:cs typeface="Calibri" pitchFamily="34" charset="0"/>
              </a:rPr>
              <a:t>“Build-On” Media Partners and Customers</a:t>
            </a:r>
          </a:p>
        </p:txBody>
      </p:sp>
      <p:sp>
        <p:nvSpPr>
          <p:cNvPr id="7" name="Rectangle 6"/>
          <p:cNvSpPr/>
          <p:nvPr/>
        </p:nvSpPr>
        <p:spPr>
          <a:xfrm rot="16200000">
            <a:off x="8931945" y="4137503"/>
            <a:ext cx="2178652" cy="674310"/>
          </a:xfrm>
          <a:prstGeom prst="rect">
            <a:avLst/>
          </a:prstGeom>
          <a:solidFill>
            <a:schemeClr val="accent6"/>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pPr>
            <a:r>
              <a:rPr lang="en-US" sz="2039" kern="0" spc="-102" dirty="0">
                <a:ln w="3175">
                  <a:noFill/>
                </a:ln>
                <a:solidFill>
                  <a:srgbClr val="FFFFFF"/>
                </a:solidFill>
                <a:cs typeface="Calibri" pitchFamily="34" charset="0"/>
              </a:rPr>
              <a:t>Azure CDN</a:t>
            </a:r>
          </a:p>
        </p:txBody>
      </p:sp>
      <p:sp>
        <p:nvSpPr>
          <p:cNvPr id="8" name="Rectangle 7"/>
          <p:cNvSpPr/>
          <p:nvPr/>
        </p:nvSpPr>
        <p:spPr>
          <a:xfrm>
            <a:off x="535862" y="2662579"/>
            <a:ext cx="9052560" cy="2743200"/>
          </a:xfrm>
          <a:prstGeom prst="rect">
            <a:avLst/>
          </a:prstGeom>
          <a:solidFill>
            <a:srgbClr val="000000">
              <a:lumMod val="75000"/>
              <a:lumOff val="25000"/>
            </a:srgbClr>
          </a:solidFill>
          <a:ln w="25400" cap="flat" cmpd="sng" algn="ctr">
            <a:noFill/>
            <a:prstDash val="solid"/>
          </a:ln>
          <a:effectLst/>
        </p:spPr>
        <p:txBody>
          <a:bodyPr lIns="93213" tIns="46608" rIns="93213" bIns="46608" rtlCol="0" anchor="ctr"/>
          <a:lstStyle/>
          <a:p>
            <a:pPr algn="ctr" defTabSz="1242631">
              <a:defRPr/>
            </a:pPr>
            <a:endParaRPr lang="en-US" sz="1020" kern="0" dirty="0">
              <a:solidFill>
                <a:srgbClr val="000000"/>
              </a:solidFill>
              <a:ea typeface="Segoe UI" pitchFamily="34" charset="0"/>
              <a:cs typeface="Calibri" pitchFamily="34" charset="0"/>
            </a:endParaRPr>
          </a:p>
        </p:txBody>
      </p:sp>
      <p:sp>
        <p:nvSpPr>
          <p:cNvPr id="9" name="TextBox 8"/>
          <p:cNvSpPr txBox="1"/>
          <p:nvPr/>
        </p:nvSpPr>
        <p:spPr>
          <a:xfrm>
            <a:off x="691884" y="2657477"/>
            <a:ext cx="2103120" cy="350181"/>
          </a:xfrm>
          <a:prstGeom prst="rect">
            <a:avLst/>
          </a:prstGeom>
          <a:noFill/>
        </p:spPr>
        <p:txBody>
          <a:bodyPr wrap="square" lIns="93213" tIns="46608" rIns="93213" bIns="46608" rtlCol="0">
            <a:spAutoFit/>
          </a:bodyPr>
          <a:lstStyle/>
          <a:p>
            <a:pPr algn="ctr" defTabSz="1242631"/>
            <a:r>
              <a:rPr lang="en-US" sz="1632" spc="-102" dirty="0" smtClean="0">
                <a:ln w="3175">
                  <a:noFill/>
                </a:ln>
                <a:gradFill flip="none" rotWithShape="1">
                  <a:gsLst>
                    <a:gs pos="0">
                      <a:srgbClr val="FFFFFF"/>
                    </a:gs>
                    <a:gs pos="86000">
                      <a:srgbClr val="FFFFFF"/>
                    </a:gs>
                  </a:gsLst>
                  <a:lin ang="5400000" scaled="0"/>
                  <a:tileRect/>
                </a:gradFill>
                <a:cs typeface="Calibri" pitchFamily="34" charset="0"/>
              </a:rPr>
              <a:t>Azure Media </a:t>
            </a:r>
            <a:r>
              <a:rPr lang="en-US" sz="1632" spc="-102" dirty="0">
                <a:ln w="3175">
                  <a:noFill/>
                </a:ln>
                <a:gradFill flip="none" rotWithShape="1">
                  <a:gsLst>
                    <a:gs pos="0">
                      <a:srgbClr val="FFFFFF"/>
                    </a:gs>
                    <a:gs pos="86000">
                      <a:srgbClr val="FFFFFF"/>
                    </a:gs>
                  </a:gsLst>
                  <a:lin ang="5400000" scaled="0"/>
                  <a:tileRect/>
                </a:gradFill>
                <a:cs typeface="Calibri" pitchFamily="34" charset="0"/>
              </a:rPr>
              <a:t>Services</a:t>
            </a:r>
          </a:p>
        </p:txBody>
      </p:sp>
      <p:sp>
        <p:nvSpPr>
          <p:cNvPr id="10" name="Rectangle 9"/>
          <p:cNvSpPr/>
          <p:nvPr/>
        </p:nvSpPr>
        <p:spPr>
          <a:xfrm>
            <a:off x="10451823" y="5699731"/>
            <a:ext cx="1429045" cy="544021"/>
          </a:xfrm>
          <a:prstGeom prst="rect">
            <a:avLst/>
          </a:prstGeom>
          <a:solidFill>
            <a:srgbClr val="008FCF"/>
          </a:solidFill>
          <a:ln w="38100" cap="flat" cmpd="sng" algn="ctr">
            <a:noFill/>
            <a:prstDash val="solid"/>
          </a:ln>
          <a:effectLst/>
        </p:spPr>
        <p:txBody>
          <a:bodyPr lIns="93213" tIns="46608" rIns="93213" bIns="46608" rtlCol="0" anchor="ctr"/>
          <a:lstStyle/>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Adaptive Streaming</a:t>
            </a:r>
          </a:p>
          <a:p>
            <a:pPr defTabSz="1242631">
              <a:lnSpc>
                <a:spcPct val="90000"/>
              </a:lnSpc>
              <a:defRPr/>
            </a:pPr>
            <a:r>
              <a:rPr lang="en-US" sz="1122" b="1" kern="0" dirty="0">
                <a:gradFill>
                  <a:gsLst>
                    <a:gs pos="0">
                      <a:srgbClr val="FFFFFF"/>
                    </a:gs>
                    <a:gs pos="100000">
                      <a:srgbClr val="FFFFFF"/>
                    </a:gs>
                  </a:gsLst>
                  <a:lin ang="5400000" scaled="0"/>
                </a:gradFill>
                <a:cs typeface="Calibri" pitchFamily="34" charset="0"/>
              </a:rPr>
              <a:t>Porting Kits</a:t>
            </a:r>
          </a:p>
        </p:txBody>
      </p:sp>
      <p:sp>
        <p:nvSpPr>
          <p:cNvPr id="11" name="Rectangle 10"/>
          <p:cNvSpPr/>
          <p:nvPr/>
        </p:nvSpPr>
        <p:spPr>
          <a:xfrm>
            <a:off x="1779612"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12" name="Rectangle 11"/>
          <p:cNvSpPr/>
          <p:nvPr/>
        </p:nvSpPr>
        <p:spPr>
          <a:xfrm rot="16200000">
            <a:off x="9014176" y="1959640"/>
            <a:ext cx="2014210" cy="674310"/>
          </a:xfrm>
          <a:prstGeom prst="rect">
            <a:avLst/>
          </a:prstGeom>
          <a:solidFill>
            <a:srgbClr val="FFBE0A"/>
          </a:solidFill>
          <a:ln w="25400" cap="flat" cmpd="sng" algn="ctr">
            <a:noFill/>
            <a:prstDash val="solid"/>
            <a:headEnd type="none" w="med" len="med"/>
            <a:tailEnd type="none" w="med" len="med"/>
          </a:ln>
          <a:effectLst/>
        </p:spPr>
        <p:txBody>
          <a:bodyPr vert="horz" wrap="square" lIns="124257" tIns="62129" rIns="124257" bIns="62129" numCol="1" rtlCol="0" anchor="ctr" anchorCtr="0" compatLnSpc="1">
            <a:prstTxWarp prst="textNoShape">
              <a:avLst/>
            </a:prstTxWarp>
          </a:bodyPr>
          <a:lstStyle/>
          <a:p>
            <a:pPr algn="ctr" defTabSz="1242631" fontAlgn="base">
              <a:spcBef>
                <a:spcPct val="0"/>
              </a:spcBef>
              <a:spcAft>
                <a:spcPct val="0"/>
              </a:spcAft>
              <a:defRPr/>
            </a:pPr>
            <a:r>
              <a:rPr lang="en-US" sz="2039" spc="-102" dirty="0">
                <a:ln w="3175">
                  <a:noFill/>
                </a:ln>
                <a:solidFill>
                  <a:srgbClr val="000000"/>
                </a:solidFill>
                <a:cs typeface="Calibri" pitchFamily="34" charset="0"/>
              </a:rPr>
              <a:t>Partner  CDNs </a:t>
            </a:r>
          </a:p>
        </p:txBody>
      </p:sp>
      <p:sp>
        <p:nvSpPr>
          <p:cNvPr id="13" name="TextBox 12"/>
          <p:cNvSpPr txBox="1"/>
          <p:nvPr/>
        </p:nvSpPr>
        <p:spPr>
          <a:xfrm>
            <a:off x="9684114" y="5637794"/>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Origin</a:t>
            </a:r>
          </a:p>
        </p:txBody>
      </p:sp>
      <p:sp>
        <p:nvSpPr>
          <p:cNvPr id="14" name="TextBox 13"/>
          <p:cNvSpPr txBox="1"/>
          <p:nvPr/>
        </p:nvSpPr>
        <p:spPr>
          <a:xfrm>
            <a:off x="9683953" y="5971741"/>
            <a:ext cx="674312" cy="270167"/>
          </a:xfrm>
          <a:prstGeom prst="rect">
            <a:avLst/>
          </a:prstGeom>
          <a:solidFill>
            <a:srgbClr val="00B0F0"/>
          </a:solidFill>
        </p:spPr>
        <p:txBody>
          <a:bodyPr wrap="square" lIns="0" tIns="46608" rIns="0" bIns="46608" rtlCol="0" anchor="ctr" anchorCtr="1">
            <a:spAutoFit/>
          </a:bodyPr>
          <a:lstStyle/>
          <a:p>
            <a:pPr algn="ctr" defTabSz="932136">
              <a:defRPr/>
            </a:pPr>
            <a:r>
              <a:rPr lang="en-US" sz="1122" kern="0" dirty="0">
                <a:solidFill>
                  <a:srgbClr val="FFFFFF"/>
                </a:solidFill>
                <a:cs typeface="Calibri" pitchFamily="34" charset="0"/>
              </a:rPr>
              <a:t>Caching</a:t>
            </a:r>
          </a:p>
        </p:txBody>
      </p:sp>
      <p:sp>
        <p:nvSpPr>
          <p:cNvPr id="15" name="Rectangle 14"/>
          <p:cNvSpPr/>
          <p:nvPr/>
        </p:nvSpPr>
        <p:spPr bwMode="auto">
          <a:xfrm>
            <a:off x="537996" y="5466192"/>
            <a:ext cx="9052560" cy="776856"/>
          </a:xfrm>
          <a:prstGeom prst="rect">
            <a:avLst/>
          </a:prstGeom>
          <a:solidFill>
            <a:srgbClr val="008FBA"/>
          </a:solidFill>
          <a:ln w="9525" cap="flat" cmpd="sng" algn="ctr">
            <a:noFill/>
            <a:prstDash val="solid"/>
            <a:headEnd type="none" w="med" len="med"/>
            <a:tailEnd type="none" w="med" len="med"/>
          </a:ln>
          <a:effectLst/>
        </p:spPr>
        <p:txBody>
          <a:bodyPr vert="horz" wrap="square" lIns="93209" tIns="46606" rIns="93209" bIns="46606" numCol="1" rtlCol="0" anchor="ctr" anchorCtr="0" compatLnSpc="1">
            <a:prstTxWarp prst="textNoShape">
              <a:avLst/>
            </a:prstTxWarp>
          </a:bodyPr>
          <a:lstStyle/>
          <a:p>
            <a:pPr algn="ctr" defTabSz="931829" fontAlgn="base">
              <a:spcBef>
                <a:spcPct val="0"/>
              </a:spcBef>
              <a:spcAft>
                <a:spcPct val="0"/>
              </a:spcAft>
              <a:defRPr/>
            </a:pPr>
            <a:endParaRPr lang="en-US" sz="1835" kern="0" dirty="0">
              <a:gradFill>
                <a:gsLst>
                  <a:gs pos="0">
                    <a:srgbClr val="FFFFFF"/>
                  </a:gs>
                  <a:gs pos="100000">
                    <a:srgbClr val="FFFFFF"/>
                  </a:gs>
                </a:gsLst>
                <a:lin ang="5400000" scaled="0"/>
              </a:gradFill>
            </a:endParaRPr>
          </a:p>
        </p:txBody>
      </p:sp>
      <p:sp>
        <p:nvSpPr>
          <p:cNvPr id="16" name="Rectangle 15"/>
          <p:cNvSpPr/>
          <p:nvPr/>
        </p:nvSpPr>
        <p:spPr>
          <a:xfrm>
            <a:off x="1782773" y="4007814"/>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17" name="TextBox 16"/>
          <p:cNvSpPr txBox="1"/>
          <p:nvPr/>
        </p:nvSpPr>
        <p:spPr>
          <a:xfrm>
            <a:off x="1836473" y="3035047"/>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Secure </a:t>
            </a:r>
          </a:p>
          <a:p>
            <a:pPr defTabSz="932136">
              <a:defRPr/>
            </a:pPr>
            <a:r>
              <a:rPr lang="en-US" sz="1122" kern="0" dirty="0">
                <a:gradFill>
                  <a:gsLst>
                    <a:gs pos="0">
                      <a:srgbClr val="FFFFFF"/>
                    </a:gs>
                    <a:gs pos="86000">
                      <a:srgbClr val="FFFFFF"/>
                    </a:gs>
                  </a:gsLst>
                  <a:lin ang="5400000" scaled="0"/>
                </a:gradFill>
              </a:rPr>
              <a:t>Media Ingest</a:t>
            </a:r>
          </a:p>
        </p:txBody>
      </p:sp>
      <p:sp>
        <p:nvSpPr>
          <p:cNvPr id="18" name="TextBox 17"/>
          <p:cNvSpPr txBox="1"/>
          <p:nvPr/>
        </p:nvSpPr>
        <p:spPr>
          <a:xfrm>
            <a:off x="1833311" y="4027686"/>
            <a:ext cx="925497" cy="352226"/>
          </a:xfrm>
          <a:prstGeom prst="rect">
            <a:avLst/>
          </a:prstGeom>
          <a:solidFill>
            <a:schemeClr val="accent6"/>
          </a:solid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Media Job </a:t>
            </a:r>
          </a:p>
          <a:p>
            <a:pPr defTabSz="932136">
              <a:defRPr/>
            </a:pPr>
            <a:r>
              <a:rPr lang="en-US" sz="1122" kern="0" dirty="0">
                <a:gradFill>
                  <a:gsLst>
                    <a:gs pos="0">
                      <a:srgbClr val="FFFFFF"/>
                    </a:gs>
                    <a:gs pos="86000">
                      <a:srgbClr val="FFFFFF"/>
                    </a:gs>
                  </a:gsLst>
                  <a:lin ang="5400000" scaled="0"/>
                </a:gradFill>
              </a:rPr>
              <a:t>Scheduling</a:t>
            </a:r>
          </a:p>
        </p:txBody>
      </p:sp>
      <p:sp>
        <p:nvSpPr>
          <p:cNvPr id="19" name="Rectangle 18"/>
          <p:cNvSpPr/>
          <p:nvPr/>
        </p:nvSpPr>
        <p:spPr>
          <a:xfrm>
            <a:off x="2975182"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0" name="Rectangle 19"/>
          <p:cNvSpPr/>
          <p:nvPr/>
        </p:nvSpPr>
        <p:spPr>
          <a:xfrm>
            <a:off x="4171993" y="4007814"/>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1" name="TextBox 20"/>
          <p:cNvSpPr txBox="1"/>
          <p:nvPr/>
        </p:nvSpPr>
        <p:spPr>
          <a:xfrm>
            <a:off x="3007287" y="3042594"/>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Encoding</a:t>
            </a:r>
          </a:p>
        </p:txBody>
      </p:sp>
      <p:sp>
        <p:nvSpPr>
          <p:cNvPr id="22" name="TextBox 21"/>
          <p:cNvSpPr txBox="1"/>
          <p:nvPr/>
        </p:nvSpPr>
        <p:spPr>
          <a:xfrm>
            <a:off x="4200061" y="4054931"/>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Content</a:t>
            </a:r>
            <a:br>
              <a:rPr lang="en-US" sz="1122" kern="0" dirty="0">
                <a:gradFill>
                  <a:gsLst>
                    <a:gs pos="0">
                      <a:srgbClr val="FFFFFF"/>
                    </a:gs>
                    <a:gs pos="86000">
                      <a:srgbClr val="FFFFFF"/>
                    </a:gs>
                  </a:gsLst>
                  <a:lin ang="5400000" scaled="0"/>
                </a:gradFill>
              </a:rPr>
            </a:br>
            <a:r>
              <a:rPr lang="en-US" sz="1122" kern="0" dirty="0">
                <a:gradFill>
                  <a:gsLst>
                    <a:gs pos="0">
                      <a:srgbClr val="FFFFFF"/>
                    </a:gs>
                    <a:gs pos="86000">
                      <a:srgbClr val="FFFFFF"/>
                    </a:gs>
                  </a:gsLst>
                  <a:lin ang="5400000" scaled="0"/>
                </a:gradFill>
              </a:rPr>
              <a:t>Protection</a:t>
            </a:r>
          </a:p>
        </p:txBody>
      </p:sp>
      <p:sp>
        <p:nvSpPr>
          <p:cNvPr id="23" name="Rectangle 22"/>
          <p:cNvSpPr/>
          <p:nvPr/>
        </p:nvSpPr>
        <p:spPr>
          <a:xfrm>
            <a:off x="1799447" y="4995937"/>
            <a:ext cx="7049588" cy="337303"/>
          </a:xfrm>
          <a:prstGeom prst="rect">
            <a:avLst/>
          </a:prstGeom>
          <a:solidFill>
            <a:srgbClr val="FFC000"/>
          </a:solidFill>
          <a:ln w="25400" cap="flat" cmpd="sng" algn="ctr">
            <a:noFill/>
            <a:prstDash val="solid"/>
          </a:ln>
          <a:effectLst/>
        </p:spPr>
        <p:txBody>
          <a:bodyPr lIns="93213" tIns="46608" rIns="93213" bIns="46608" rtlCol="0" anchor="ctr"/>
          <a:lstStyle/>
          <a:p>
            <a:pPr defTabSz="1242631">
              <a:defRPr/>
            </a:pPr>
            <a:endParaRPr lang="en-US" sz="1122" u="sng" kern="0" dirty="0">
              <a:solidFill>
                <a:srgbClr val="FFFFFF"/>
              </a:solidFill>
              <a:ea typeface="Segoe UI" pitchFamily="34" charset="0"/>
              <a:cs typeface="Calibri" pitchFamily="34" charset="0"/>
            </a:endParaRPr>
          </a:p>
        </p:txBody>
      </p:sp>
      <p:sp>
        <p:nvSpPr>
          <p:cNvPr id="24" name="Rectangle 23"/>
          <p:cNvSpPr/>
          <p:nvPr/>
        </p:nvSpPr>
        <p:spPr>
          <a:xfrm>
            <a:off x="4170730"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5" name="TextBox 24"/>
          <p:cNvSpPr txBox="1"/>
          <p:nvPr/>
        </p:nvSpPr>
        <p:spPr>
          <a:xfrm>
            <a:off x="4188104" y="3040078"/>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On-Demand</a:t>
            </a:r>
          </a:p>
          <a:p>
            <a:pPr defTabSz="932136">
              <a:defRPr/>
            </a:pPr>
            <a:r>
              <a:rPr lang="en-US" sz="1122" kern="0" dirty="0">
                <a:gradFill>
                  <a:gsLst>
                    <a:gs pos="0">
                      <a:srgbClr val="FFFFFF"/>
                    </a:gs>
                    <a:gs pos="86000">
                      <a:srgbClr val="FFFFFF"/>
                    </a:gs>
                  </a:gsLst>
                  <a:lin ang="5400000" scaled="0"/>
                </a:gradFill>
              </a:rPr>
              <a:t>Origin</a:t>
            </a:r>
          </a:p>
        </p:txBody>
      </p:sp>
      <p:sp>
        <p:nvSpPr>
          <p:cNvPr id="26" name="Rectangle 25"/>
          <p:cNvSpPr/>
          <p:nvPr/>
        </p:nvSpPr>
        <p:spPr>
          <a:xfrm>
            <a:off x="6561849"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7" name="TextBox 26"/>
          <p:cNvSpPr txBox="1"/>
          <p:nvPr/>
        </p:nvSpPr>
        <p:spPr>
          <a:xfrm>
            <a:off x="6594558" y="3055079"/>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Origin</a:t>
            </a:r>
          </a:p>
        </p:txBody>
      </p:sp>
      <p:sp>
        <p:nvSpPr>
          <p:cNvPr id="28" name="Rectangle 27"/>
          <p:cNvSpPr/>
          <p:nvPr/>
        </p:nvSpPr>
        <p:spPr>
          <a:xfrm>
            <a:off x="6561200" y="4007814"/>
            <a:ext cx="1093245" cy="918859"/>
          </a:xfrm>
          <a:prstGeom prst="rect">
            <a:avLst/>
          </a:prstGeom>
          <a:solidFill>
            <a:schemeClr val="bg1">
              <a:lumMod val="85000"/>
              <a:lumOff val="15000"/>
            </a:schemeClr>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29" name="TextBox 28"/>
          <p:cNvSpPr txBox="1"/>
          <p:nvPr/>
        </p:nvSpPr>
        <p:spPr>
          <a:xfrm>
            <a:off x="6603859" y="4037463"/>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Analytics</a:t>
            </a:r>
          </a:p>
        </p:txBody>
      </p:sp>
      <p:sp>
        <p:nvSpPr>
          <p:cNvPr id="30" name="Rectangle 29"/>
          <p:cNvSpPr/>
          <p:nvPr/>
        </p:nvSpPr>
        <p:spPr>
          <a:xfrm>
            <a:off x="7757421" y="2992976"/>
            <a:ext cx="1093245" cy="918859"/>
          </a:xfrm>
          <a:prstGeom prst="rect">
            <a:avLst/>
          </a:prstGeom>
          <a:solidFill>
            <a:schemeClr val="accent5"/>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1" name="Rectangle 30"/>
          <p:cNvSpPr/>
          <p:nvPr/>
        </p:nvSpPr>
        <p:spPr>
          <a:xfrm>
            <a:off x="7755792" y="4007814"/>
            <a:ext cx="1093245" cy="918859"/>
          </a:xfrm>
          <a:prstGeom prst="rect">
            <a:avLst/>
          </a:prstGeom>
          <a:solidFill>
            <a:schemeClr val="bg1">
              <a:lumMod val="85000"/>
              <a:lumOff val="15000"/>
            </a:schemeClr>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2" name="TextBox 31"/>
          <p:cNvSpPr txBox="1"/>
          <p:nvPr/>
        </p:nvSpPr>
        <p:spPr>
          <a:xfrm>
            <a:off x="7815109" y="4056929"/>
            <a:ext cx="925497"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Identity Management</a:t>
            </a:r>
          </a:p>
        </p:txBody>
      </p:sp>
      <p:sp>
        <p:nvSpPr>
          <p:cNvPr id="33" name="Rectangle 32"/>
          <p:cNvSpPr/>
          <p:nvPr/>
        </p:nvSpPr>
        <p:spPr>
          <a:xfrm>
            <a:off x="5366301" y="2992976"/>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4" name="Rectangle 33"/>
          <p:cNvSpPr/>
          <p:nvPr/>
        </p:nvSpPr>
        <p:spPr>
          <a:xfrm>
            <a:off x="5366597" y="4007814"/>
            <a:ext cx="1093245" cy="918859"/>
          </a:xfrm>
          <a:prstGeom prst="rect">
            <a:avLst/>
          </a:prstGeom>
          <a:solidFill>
            <a:schemeClr val="accent5"/>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35" name="TextBox 34"/>
          <p:cNvSpPr txBox="1"/>
          <p:nvPr/>
        </p:nvSpPr>
        <p:spPr>
          <a:xfrm>
            <a:off x="5406853" y="3046786"/>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Ingest</a:t>
            </a:r>
          </a:p>
        </p:txBody>
      </p:sp>
      <p:sp>
        <p:nvSpPr>
          <p:cNvPr id="36" name="TextBox 35"/>
          <p:cNvSpPr txBox="1"/>
          <p:nvPr/>
        </p:nvSpPr>
        <p:spPr>
          <a:xfrm>
            <a:off x="5406839" y="4040332"/>
            <a:ext cx="104813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Live Encoding</a:t>
            </a:r>
          </a:p>
        </p:txBody>
      </p:sp>
      <p:pic>
        <p:nvPicPr>
          <p:cNvPr id="38" name="Picture 29" descr="Calendar alt 512x512.png"/>
          <p:cNvPicPr>
            <a:picLocks noChangeAspect="1"/>
          </p:cNvPicPr>
          <p:nvPr/>
        </p:nvPicPr>
        <p:blipFill>
          <a:blip r:embed="rId3"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79213" y="4519228"/>
            <a:ext cx="331548" cy="331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 name="Picture 12" descr="Cloud upload 512x512.png"/>
          <p:cNvPicPr>
            <a:picLocks noChangeAspect="1"/>
          </p:cNvPicPr>
          <p:nvPr/>
        </p:nvPicPr>
        <p:blipFill>
          <a:blip r:embed="rId4"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1833311" y="3475452"/>
            <a:ext cx="429821" cy="4298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 name="Picture 31" descr="Radio 512x512.png"/>
          <p:cNvPicPr>
            <a:picLocks noChangeAspect="1"/>
          </p:cNvPicPr>
          <p:nvPr/>
        </p:nvPicPr>
        <p:blipFill>
          <a:blip r:embed="rId5"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21158" y="3493098"/>
            <a:ext cx="340510" cy="3405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 name="Picture 17" descr="Shield 512x512.png"/>
          <p:cNvPicPr>
            <a:picLocks noChangeAspect="1"/>
          </p:cNvPicPr>
          <p:nvPr/>
        </p:nvPicPr>
        <p:blipFill>
          <a:blip r:embed="rId6"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4209057" y="4552848"/>
            <a:ext cx="332865" cy="3328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2" name="Picture 27" descr="Z axis rotation 512x512.png"/>
          <p:cNvPicPr>
            <a:picLocks noChangeAspect="1"/>
          </p:cNvPicPr>
          <p:nvPr/>
        </p:nvPicPr>
        <p:blipFill>
          <a:blip r:embed="rId7"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5383899" y="4538260"/>
            <a:ext cx="352837" cy="352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 name="Picture 2" descr="Chart 512x512.png"/>
          <p:cNvPicPr>
            <a:picLocks noChangeAspect="1"/>
          </p:cNvPicPr>
          <p:nvPr/>
        </p:nvPicPr>
        <p:blipFill>
          <a:blip r:embed="rId8"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6603852" y="4554490"/>
            <a:ext cx="318393" cy="318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 name="Picture 35" descr="Eye 512x512.png"/>
          <p:cNvPicPr>
            <a:picLocks noChangeAspect="1"/>
          </p:cNvPicPr>
          <p:nvPr/>
        </p:nvPicPr>
        <p:blipFill>
          <a:blip r:embed="rId9" cstate="print">
            <a:duotone>
              <a:prstClr val="black"/>
              <a:srgbClr val="FFFFFF">
                <a:tint val="45000"/>
                <a:satMod val="400000"/>
              </a:srgbClr>
            </a:duotone>
            <a:extLst>
              <a:ext uri="{28A0092B-C50C-407E-A947-70E740481C1C}">
                <a14:useLocalDpi xmlns:a14="http://schemas.microsoft.com/office/drawing/2010/main" val="0"/>
              </a:ext>
            </a:extLst>
          </a:blip>
          <a:srcRect/>
          <a:stretch>
            <a:fillRect/>
          </a:stretch>
        </p:blipFill>
        <p:spPr bwMode="auto">
          <a:xfrm>
            <a:off x="7800009" y="3462334"/>
            <a:ext cx="431722" cy="4317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45" name="Group 44"/>
          <p:cNvGrpSpPr/>
          <p:nvPr/>
        </p:nvGrpSpPr>
        <p:grpSpPr>
          <a:xfrm>
            <a:off x="10451261" y="1294653"/>
            <a:ext cx="1429607" cy="722451"/>
            <a:chOff x="10271398" y="1020442"/>
            <a:chExt cx="1402267" cy="708635"/>
          </a:xfrm>
          <a:solidFill>
            <a:srgbClr val="008FCF"/>
          </a:solidFill>
        </p:grpSpPr>
        <p:sp>
          <p:nvSpPr>
            <p:cNvPr id="46" name="Rectangle 45"/>
            <p:cNvSpPr/>
            <p:nvPr/>
          </p:nvSpPr>
          <p:spPr>
            <a:xfrm>
              <a:off x="10271950" y="1020442"/>
              <a:ext cx="1401715" cy="708635"/>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47" name="Picture 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71398" y="1131716"/>
              <a:ext cx="1402208" cy="467403"/>
            </a:xfrm>
            <a:prstGeom prst="rect">
              <a:avLst/>
            </a:prstGeom>
            <a:grpFill/>
          </p:spPr>
        </p:pic>
      </p:grpSp>
      <p:grpSp>
        <p:nvGrpSpPr>
          <p:cNvPr id="48" name="Group 47"/>
          <p:cNvGrpSpPr/>
          <p:nvPr/>
        </p:nvGrpSpPr>
        <p:grpSpPr>
          <a:xfrm>
            <a:off x="10451834" y="4530693"/>
            <a:ext cx="1429048" cy="542202"/>
            <a:chOff x="10253324" y="4158950"/>
            <a:chExt cx="1401715" cy="531833"/>
          </a:xfrm>
          <a:solidFill>
            <a:srgbClr val="008FCF"/>
          </a:solidFill>
        </p:grpSpPr>
        <p:sp>
          <p:nvSpPr>
            <p:cNvPr id="49" name="Rectangle 48"/>
            <p:cNvSpPr/>
            <p:nvPr/>
          </p:nvSpPr>
          <p:spPr>
            <a:xfrm>
              <a:off x="10253324" y="4158950"/>
              <a:ext cx="1401715" cy="53183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50" name="TextBox 49"/>
            <p:cNvSpPr txBox="1"/>
            <p:nvPr/>
          </p:nvSpPr>
          <p:spPr>
            <a:xfrm>
              <a:off x="10736342" y="4317808"/>
              <a:ext cx="837672" cy="219828"/>
            </a:xfrm>
            <a:prstGeom prst="rect">
              <a:avLst/>
            </a:prstGeom>
            <a:no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Android</a:t>
              </a:r>
            </a:p>
          </p:txBody>
        </p:sp>
      </p:grpSp>
      <p:grpSp>
        <p:nvGrpSpPr>
          <p:cNvPr id="51" name="Group 50"/>
          <p:cNvGrpSpPr/>
          <p:nvPr/>
        </p:nvGrpSpPr>
        <p:grpSpPr>
          <a:xfrm>
            <a:off x="10451823" y="3252693"/>
            <a:ext cx="1429045" cy="562423"/>
            <a:chOff x="10271950" y="3124106"/>
            <a:chExt cx="1401715" cy="551667"/>
          </a:xfrm>
          <a:solidFill>
            <a:srgbClr val="008FCF"/>
          </a:solidFill>
        </p:grpSpPr>
        <p:sp>
          <p:nvSpPr>
            <p:cNvPr id="52" name="Rectangle 51"/>
            <p:cNvSpPr/>
            <p:nvPr/>
          </p:nvSpPr>
          <p:spPr>
            <a:xfrm>
              <a:off x="10271950" y="3124106"/>
              <a:ext cx="1401715" cy="551667"/>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pic>
          <p:nvPicPr>
            <p:cNvPr id="53" name="Picture 5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50277" y="3247521"/>
              <a:ext cx="337570" cy="337570"/>
            </a:xfrm>
            <a:prstGeom prst="rect">
              <a:avLst/>
            </a:prstGeom>
            <a:grpFill/>
            <a:ln>
              <a:noFill/>
            </a:ln>
          </p:spPr>
        </p:pic>
        <p:sp>
          <p:nvSpPr>
            <p:cNvPr id="54" name="TextBox 53"/>
            <p:cNvSpPr txBox="1"/>
            <p:nvPr/>
          </p:nvSpPr>
          <p:spPr>
            <a:xfrm>
              <a:off x="10747242" y="3276232"/>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HTML 5</a:t>
              </a:r>
            </a:p>
          </p:txBody>
        </p:sp>
      </p:grpSp>
      <p:sp>
        <p:nvSpPr>
          <p:cNvPr id="55" name="TextBox 54"/>
          <p:cNvSpPr txBox="1"/>
          <p:nvPr/>
        </p:nvSpPr>
        <p:spPr>
          <a:xfrm>
            <a:off x="7786046" y="3044202"/>
            <a:ext cx="925497" cy="176114"/>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Advertising</a:t>
            </a:r>
          </a:p>
        </p:txBody>
      </p:sp>
      <p:grpSp>
        <p:nvGrpSpPr>
          <p:cNvPr id="56" name="Group 55"/>
          <p:cNvGrpSpPr/>
          <p:nvPr/>
        </p:nvGrpSpPr>
        <p:grpSpPr>
          <a:xfrm>
            <a:off x="10451827" y="5110805"/>
            <a:ext cx="1429045" cy="543395"/>
            <a:chOff x="10250172" y="4730382"/>
            <a:chExt cx="1401715" cy="533003"/>
          </a:xfrm>
          <a:solidFill>
            <a:srgbClr val="008FCF"/>
          </a:solidFill>
        </p:grpSpPr>
        <p:sp>
          <p:nvSpPr>
            <p:cNvPr id="57" name="Rectangle 56"/>
            <p:cNvSpPr/>
            <p:nvPr/>
          </p:nvSpPr>
          <p:spPr>
            <a:xfrm>
              <a:off x="10250172" y="4730382"/>
              <a:ext cx="1401715" cy="53300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58" name="TextBox 57"/>
            <p:cNvSpPr txBox="1"/>
            <p:nvPr/>
          </p:nvSpPr>
          <p:spPr>
            <a:xfrm>
              <a:off x="10710631" y="4890538"/>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Flash</a:t>
              </a:r>
            </a:p>
          </p:txBody>
        </p:sp>
        <p:pic>
          <p:nvPicPr>
            <p:cNvPr id="59" name="Picture 5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323031" y="4830355"/>
              <a:ext cx="341539" cy="341539"/>
            </a:xfrm>
            <a:prstGeom prst="rect">
              <a:avLst/>
            </a:prstGeom>
            <a:grpFill/>
          </p:spPr>
        </p:pic>
      </p:grpSp>
      <p:grpSp>
        <p:nvGrpSpPr>
          <p:cNvPr id="60" name="Group 59"/>
          <p:cNvGrpSpPr/>
          <p:nvPr/>
        </p:nvGrpSpPr>
        <p:grpSpPr>
          <a:xfrm>
            <a:off x="10451823" y="2636344"/>
            <a:ext cx="1429045" cy="578435"/>
            <a:chOff x="10275018" y="2466034"/>
            <a:chExt cx="1401715" cy="567373"/>
          </a:xfrm>
          <a:solidFill>
            <a:srgbClr val="008FCF"/>
          </a:solidFill>
        </p:grpSpPr>
        <p:sp>
          <p:nvSpPr>
            <p:cNvPr id="61" name="Rectangle 60"/>
            <p:cNvSpPr/>
            <p:nvPr/>
          </p:nvSpPr>
          <p:spPr>
            <a:xfrm>
              <a:off x="10275018" y="2466034"/>
              <a:ext cx="1401715" cy="56737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62" name="TextBox 61"/>
            <p:cNvSpPr txBox="1"/>
            <p:nvPr/>
          </p:nvSpPr>
          <p:spPr>
            <a:xfrm>
              <a:off x="10736278" y="2660293"/>
              <a:ext cx="859443"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XBOX 360</a:t>
              </a:r>
            </a:p>
          </p:txBody>
        </p:sp>
        <p:pic>
          <p:nvPicPr>
            <p:cNvPr id="63" name="Picture 6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342571" y="2615587"/>
              <a:ext cx="346903" cy="346903"/>
            </a:xfrm>
            <a:prstGeom prst="rect">
              <a:avLst/>
            </a:prstGeom>
            <a:grpFill/>
          </p:spPr>
        </p:pic>
      </p:grpSp>
      <p:grpSp>
        <p:nvGrpSpPr>
          <p:cNvPr id="64" name="Group 63"/>
          <p:cNvGrpSpPr/>
          <p:nvPr/>
        </p:nvGrpSpPr>
        <p:grpSpPr>
          <a:xfrm>
            <a:off x="10451808" y="3853003"/>
            <a:ext cx="1429044" cy="639752"/>
            <a:chOff x="10283855" y="1789951"/>
            <a:chExt cx="1401715" cy="627518"/>
          </a:xfrm>
          <a:solidFill>
            <a:srgbClr val="008FCF"/>
          </a:solidFill>
        </p:grpSpPr>
        <p:sp>
          <p:nvSpPr>
            <p:cNvPr id="65" name="Rectangle 64"/>
            <p:cNvSpPr/>
            <p:nvPr/>
          </p:nvSpPr>
          <p:spPr>
            <a:xfrm>
              <a:off x="10283855" y="1789951"/>
              <a:ext cx="1401715" cy="627518"/>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66" name="TextBox 65"/>
            <p:cNvSpPr txBox="1"/>
            <p:nvPr/>
          </p:nvSpPr>
          <p:spPr>
            <a:xfrm>
              <a:off x="10724221" y="1895583"/>
              <a:ext cx="880350" cy="439656"/>
            </a:xfrm>
            <a:prstGeom prst="rect">
              <a:avLst/>
            </a:prstGeom>
            <a:no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Windows</a:t>
              </a:r>
            </a:p>
            <a:p>
              <a:pPr defTabSz="932136">
                <a:defRPr/>
              </a:pPr>
              <a:r>
                <a:rPr lang="en-US" sz="1428" kern="0" dirty="0">
                  <a:gradFill>
                    <a:gsLst>
                      <a:gs pos="0">
                        <a:srgbClr val="FFFFFF"/>
                      </a:gs>
                      <a:gs pos="86000">
                        <a:srgbClr val="FFFFFF"/>
                      </a:gs>
                    </a:gsLst>
                    <a:lin ang="5400000" scaled="0"/>
                  </a:gradFill>
                </a:rPr>
                <a:t>Phone</a:t>
              </a:r>
            </a:p>
          </p:txBody>
        </p:sp>
        <p:pic>
          <p:nvPicPr>
            <p:cNvPr id="67" name="Picture 66"/>
            <p:cNvPicPr>
              <a:picLocks noChangeAspect="1"/>
            </p:cNvPicPr>
            <p:nvPr/>
          </p:nvPicPr>
          <p:blipFill>
            <a:blip r:embed="rId14"/>
            <a:stretch>
              <a:fillRect/>
            </a:stretch>
          </p:blipFill>
          <p:spPr>
            <a:xfrm>
              <a:off x="10340189" y="1963408"/>
              <a:ext cx="295238" cy="295238"/>
            </a:xfrm>
            <a:prstGeom prst="rect">
              <a:avLst/>
            </a:prstGeom>
            <a:grpFill/>
          </p:spPr>
        </p:pic>
      </p:grpSp>
      <p:grpSp>
        <p:nvGrpSpPr>
          <p:cNvPr id="68" name="Group 67"/>
          <p:cNvGrpSpPr/>
          <p:nvPr/>
        </p:nvGrpSpPr>
        <p:grpSpPr>
          <a:xfrm>
            <a:off x="10451827" y="2055016"/>
            <a:ext cx="1429045" cy="543395"/>
            <a:chOff x="10259958" y="3647412"/>
            <a:chExt cx="1401715" cy="533003"/>
          </a:xfrm>
          <a:solidFill>
            <a:srgbClr val="008FCF"/>
          </a:solidFill>
        </p:grpSpPr>
        <p:sp>
          <p:nvSpPr>
            <p:cNvPr id="69" name="Rectangle 68"/>
            <p:cNvSpPr/>
            <p:nvPr/>
          </p:nvSpPr>
          <p:spPr>
            <a:xfrm>
              <a:off x="10259958" y="3647412"/>
              <a:ext cx="1401715" cy="533003"/>
            </a:xfrm>
            <a:prstGeom prst="rect">
              <a:avLst/>
            </a:prstGeom>
            <a:grpFill/>
            <a:ln w="38100" cap="flat" cmpd="sng" algn="ctr">
              <a:noFill/>
              <a:prstDash val="solid"/>
            </a:ln>
            <a:effectLst/>
          </p:spPr>
          <p:txBody>
            <a:bodyPr rtlCol="0" anchor="ctr"/>
            <a:lstStyle/>
            <a:p>
              <a:pPr defTabSz="1242631">
                <a:lnSpc>
                  <a:spcPct val="90000"/>
                </a:lnSpc>
              </a:pPr>
              <a:endParaRPr lang="en-US" sz="1122" b="1" kern="0" dirty="0">
                <a:gradFill>
                  <a:gsLst>
                    <a:gs pos="0">
                      <a:srgbClr val="FFFFFF"/>
                    </a:gs>
                    <a:gs pos="100000">
                      <a:srgbClr val="FFFFFF"/>
                    </a:gs>
                  </a:gsLst>
                  <a:lin ang="5400000" scaled="0"/>
                </a:gradFill>
                <a:cs typeface="Calibri" pitchFamily="34" charset="0"/>
              </a:endParaRPr>
            </a:p>
          </p:txBody>
        </p:sp>
        <p:sp>
          <p:nvSpPr>
            <p:cNvPr id="70" name="TextBox 69"/>
            <p:cNvSpPr txBox="1"/>
            <p:nvPr/>
          </p:nvSpPr>
          <p:spPr>
            <a:xfrm>
              <a:off x="10688513" y="3801720"/>
              <a:ext cx="907797" cy="219828"/>
            </a:xfrm>
            <a:prstGeom prst="rect">
              <a:avLst/>
            </a:prstGeom>
            <a:grpFill/>
          </p:spPr>
          <p:txBody>
            <a:bodyPr wrap="square" lIns="0" tIns="0" rIns="0" bIns="0" rtlCol="0">
              <a:spAutoFit/>
            </a:bodyPr>
            <a:lstStyle/>
            <a:p>
              <a:pPr defTabSz="932136">
                <a:defRPr/>
              </a:pPr>
              <a:r>
                <a:rPr lang="en-US" sz="1428" kern="0" dirty="0">
                  <a:gradFill>
                    <a:gsLst>
                      <a:gs pos="0">
                        <a:srgbClr val="FFFFFF"/>
                      </a:gs>
                      <a:gs pos="86000">
                        <a:srgbClr val="FFFFFF"/>
                      </a:gs>
                    </a:gsLst>
                    <a:lin ang="5400000" scaled="0"/>
                  </a:gradFill>
                </a:rPr>
                <a:t>iOS</a:t>
              </a:r>
            </a:p>
          </p:txBody>
        </p:sp>
        <p:pic>
          <p:nvPicPr>
            <p:cNvPr id="71" name="Picture 70"/>
            <p:cNvPicPr>
              <a:picLocks noChangeAspect="1"/>
            </p:cNvPicPr>
            <p:nvPr/>
          </p:nvPicPr>
          <p:blipFill>
            <a:blip r:embed="rId15" cstate="screen">
              <a:lum bright="70000" contrast="-70000"/>
              <a:extLst>
                <a:ext uri="{BEBA8EAE-BF5A-486C-A8C5-ECC9F3942E4B}">
                  <a14:imgProps xmlns:a14="http://schemas.microsoft.com/office/drawing/2010/main">
                    <a14:imgLayer r:embed="rId16">
                      <a14:imgEffect>
                        <a14:artisticPhotocopy/>
                      </a14:imgEffect>
                      <a14:imgEffect>
                        <a14:saturation sat="0"/>
                      </a14:imgEffect>
                    </a14:imgLayer>
                  </a14:imgProps>
                </a:ext>
                <a:ext uri="{28A0092B-C50C-407E-A947-70E740481C1C}">
                  <a14:useLocalDpi xmlns:a14="http://schemas.microsoft.com/office/drawing/2010/main"/>
                </a:ext>
              </a:extLst>
            </a:blip>
            <a:stretch>
              <a:fillRect/>
            </a:stretch>
          </p:blipFill>
          <p:spPr>
            <a:xfrm>
              <a:off x="10382085" y="3754321"/>
              <a:ext cx="246642" cy="319184"/>
            </a:xfrm>
            <a:prstGeom prst="rect">
              <a:avLst/>
            </a:prstGeom>
            <a:grpFill/>
          </p:spPr>
        </p:pic>
      </p:grpSp>
      <p:pic>
        <p:nvPicPr>
          <p:cNvPr id="73" name="Picture 19" descr="Vcard 512x512.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22267" y="4515840"/>
            <a:ext cx="429137" cy="429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4" name="Picture 11" descr="Logout 512x512.png"/>
          <p:cNvPicPr>
            <a:picLocks noChangeAspect="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83885" y="3492510"/>
            <a:ext cx="359215" cy="3592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5" name="Picture 7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46720" y="3500797"/>
            <a:ext cx="411120" cy="377804"/>
          </a:xfrm>
          <a:prstGeom prst="rect">
            <a:avLst/>
          </a:prstGeom>
        </p:spPr>
      </p:pic>
      <p:pic>
        <p:nvPicPr>
          <p:cNvPr id="76" name="Picture 7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69306" y="2695813"/>
            <a:ext cx="279715" cy="316116"/>
          </a:xfrm>
          <a:prstGeom prst="rect">
            <a:avLst/>
          </a:prstGeom>
        </p:spPr>
      </p:pic>
      <p:pic>
        <p:nvPicPr>
          <p:cNvPr id="77" name="Picture 21" descr="Movie 512x512.png"/>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198581" y="3509992"/>
            <a:ext cx="369645" cy="369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 name="Picture 14" descr="Hammer 512x512.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869214" y="5012076"/>
            <a:ext cx="320040" cy="3200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9" name="Picture 2" descr="http://cdn.androidpolice.com/wp-content/themes/ap1/images/android1.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519224" y="4593369"/>
            <a:ext cx="373738" cy="426525"/>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p:cNvSpPr/>
          <p:nvPr/>
        </p:nvSpPr>
        <p:spPr bwMode="auto">
          <a:xfrm>
            <a:off x="2111640" y="6444121"/>
            <a:ext cx="379420" cy="23653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1" name="TextBox 80"/>
          <p:cNvSpPr txBox="1"/>
          <p:nvPr/>
        </p:nvSpPr>
        <p:spPr>
          <a:xfrm>
            <a:off x="2653726" y="6444135"/>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Released</a:t>
            </a:r>
          </a:p>
        </p:txBody>
      </p:sp>
      <p:sp>
        <p:nvSpPr>
          <p:cNvPr id="82" name="Rectangle 81"/>
          <p:cNvSpPr/>
          <p:nvPr/>
        </p:nvSpPr>
        <p:spPr bwMode="auto">
          <a:xfrm>
            <a:off x="6111098" y="6458188"/>
            <a:ext cx="379420" cy="236536"/>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3" name="TextBox 82"/>
          <p:cNvSpPr txBox="1"/>
          <p:nvPr/>
        </p:nvSpPr>
        <p:spPr>
          <a:xfrm>
            <a:off x="6653184" y="6462783"/>
            <a:ext cx="1505523"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Coming Soon</a:t>
            </a:r>
          </a:p>
        </p:txBody>
      </p:sp>
      <p:sp>
        <p:nvSpPr>
          <p:cNvPr id="84" name="Rectangle 83"/>
          <p:cNvSpPr/>
          <p:nvPr/>
        </p:nvSpPr>
        <p:spPr bwMode="auto">
          <a:xfrm>
            <a:off x="8652913" y="6455483"/>
            <a:ext cx="379420" cy="23653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85" name="TextBox 84"/>
          <p:cNvSpPr txBox="1"/>
          <p:nvPr/>
        </p:nvSpPr>
        <p:spPr>
          <a:xfrm>
            <a:off x="9199883" y="6455483"/>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a:solidFill>
                  <a:srgbClr val="000000">
                    <a:lumMod val="85000"/>
                    <a:lumOff val="15000"/>
                  </a:srgbClr>
                </a:solidFill>
              </a:rPr>
              <a:t>Partners</a:t>
            </a:r>
          </a:p>
        </p:txBody>
      </p:sp>
      <p:sp>
        <p:nvSpPr>
          <p:cNvPr id="86" name="TextBox 85"/>
          <p:cNvSpPr txBox="1"/>
          <p:nvPr/>
        </p:nvSpPr>
        <p:spPr>
          <a:xfrm>
            <a:off x="2326235" y="5048374"/>
            <a:ext cx="6414370" cy="224114"/>
          </a:xfrm>
          <a:prstGeom prst="rect">
            <a:avLst/>
          </a:prstGeom>
          <a:noFill/>
        </p:spPr>
        <p:txBody>
          <a:bodyPr wrap="square" lIns="0" tIns="0" rIns="0" bIns="0" rtlCol="0">
            <a:spAutoFit/>
          </a:bodyPr>
          <a:lstStyle/>
          <a:p>
            <a:pPr defTabSz="932136">
              <a:defRPr/>
            </a:pPr>
            <a:r>
              <a:rPr lang="en-US" sz="1428" kern="0" dirty="0"/>
              <a:t>Partner Technologies (Media Processors, Origin Servers, Live Encoders etc.)</a:t>
            </a:r>
          </a:p>
        </p:txBody>
      </p:sp>
      <p:sp>
        <p:nvSpPr>
          <p:cNvPr id="87" name="Rectangle 86"/>
          <p:cNvSpPr/>
          <p:nvPr/>
        </p:nvSpPr>
        <p:spPr>
          <a:xfrm>
            <a:off x="2988223" y="4011037"/>
            <a:ext cx="1093245" cy="918859"/>
          </a:xfrm>
          <a:prstGeom prst="rect">
            <a:avLst/>
          </a:prstGeom>
          <a:solidFill>
            <a:schemeClr val="accent6"/>
          </a:solidFill>
          <a:ln w="25400" cap="flat" cmpd="sng" algn="ctr">
            <a:noFill/>
            <a:prstDash val="solid"/>
          </a:ln>
          <a:effectLst/>
        </p:spPr>
        <p:txBody>
          <a:bodyPr lIns="93213" tIns="46608" rIns="93213" bIns="46608" rtlCol="0" anchor="ctr"/>
          <a:lstStyle/>
          <a:p>
            <a:pPr defTabSz="1242631"/>
            <a:endParaRPr lang="en-US" sz="1122" u="sng" kern="0" dirty="0">
              <a:solidFill>
                <a:srgbClr val="FFFFFF"/>
              </a:solidFill>
              <a:ea typeface="Segoe UI" pitchFamily="34" charset="0"/>
              <a:cs typeface="Calibri" pitchFamily="34" charset="0"/>
            </a:endParaRPr>
          </a:p>
        </p:txBody>
      </p:sp>
      <p:sp>
        <p:nvSpPr>
          <p:cNvPr id="88" name="TextBox 87"/>
          <p:cNvSpPr txBox="1"/>
          <p:nvPr/>
        </p:nvSpPr>
        <p:spPr>
          <a:xfrm>
            <a:off x="3020326" y="4060656"/>
            <a:ext cx="1043235" cy="352226"/>
          </a:xfrm>
          <a:prstGeom prst="rect">
            <a:avLst/>
          </a:prstGeom>
          <a:noFill/>
        </p:spPr>
        <p:txBody>
          <a:bodyPr wrap="square" lIns="0" tIns="0" rIns="0" bIns="0" rtlCol="0">
            <a:spAutoFit/>
          </a:bodyPr>
          <a:lstStyle/>
          <a:p>
            <a:pPr defTabSz="932136">
              <a:defRPr/>
            </a:pPr>
            <a:r>
              <a:rPr lang="en-US" sz="1122" kern="0" dirty="0">
                <a:gradFill>
                  <a:gsLst>
                    <a:gs pos="0">
                      <a:srgbClr val="FFFFFF"/>
                    </a:gs>
                    <a:gs pos="86000">
                      <a:srgbClr val="FFFFFF"/>
                    </a:gs>
                  </a:gsLst>
                  <a:lin ang="5400000" scaled="0"/>
                </a:gradFill>
              </a:rPr>
              <a:t>Static/Dynamic Packaging</a:t>
            </a:r>
          </a:p>
        </p:txBody>
      </p:sp>
      <p:pic>
        <p:nvPicPr>
          <p:cNvPr id="89" name="Picture 8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9761" y="4518859"/>
            <a:ext cx="411120" cy="377804"/>
          </a:xfrm>
          <a:prstGeom prst="rect">
            <a:avLst/>
          </a:prstGeom>
        </p:spPr>
      </p:pic>
      <p:sp>
        <p:nvSpPr>
          <p:cNvPr id="90" name="TextBox 89"/>
          <p:cNvSpPr txBox="1"/>
          <p:nvPr/>
        </p:nvSpPr>
        <p:spPr>
          <a:xfrm>
            <a:off x="3880891" y="5696744"/>
            <a:ext cx="5309146" cy="353174"/>
          </a:xfrm>
          <a:prstGeom prst="rect">
            <a:avLst/>
          </a:prstGeom>
          <a:noFill/>
        </p:spPr>
        <p:txBody>
          <a:bodyPr wrap="none" lIns="0" tIns="0" rIns="0" bIns="0" rtlCol="0">
            <a:spAutoFit/>
          </a:bodyPr>
          <a:lstStyle/>
          <a:p>
            <a:pPr defTabSz="932372">
              <a:lnSpc>
                <a:spcPct val="90000"/>
              </a:lnSpc>
              <a:spcBef>
                <a:spcPct val="20000"/>
              </a:spcBef>
              <a:buSzPct val="80000"/>
            </a:pPr>
            <a:r>
              <a:rPr lang="en-US" sz="2550" dirty="0"/>
              <a:t>(Fabric, Storage, Compute, Database)</a:t>
            </a:r>
          </a:p>
        </p:txBody>
      </p:sp>
      <p:sp>
        <p:nvSpPr>
          <p:cNvPr id="91" name="Rectangle 90"/>
          <p:cNvSpPr/>
          <p:nvPr/>
        </p:nvSpPr>
        <p:spPr bwMode="auto">
          <a:xfrm>
            <a:off x="4111369" y="6444121"/>
            <a:ext cx="379420" cy="23653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9" tIns="46609" rIns="93219" bIns="46609" numCol="1" rtlCol="0" anchor="ctr" anchorCtr="0" compatLnSpc="1">
            <a:prstTxWarp prst="textNoShape">
              <a:avLst/>
            </a:prstTxWarp>
          </a:bodyPr>
          <a:lstStyle/>
          <a:p>
            <a:pPr algn="ctr" defTabSz="931920" fontAlgn="base">
              <a:spcBef>
                <a:spcPct val="0"/>
              </a:spcBef>
              <a:spcAft>
                <a:spcPct val="0"/>
              </a:spcAft>
            </a:pPr>
            <a:endParaRPr lang="en-US" sz="2243" dirty="0">
              <a:solidFill>
                <a:srgbClr val="000000">
                  <a:lumMod val="85000"/>
                  <a:lumOff val="15000"/>
                </a:srgbClr>
              </a:solidFill>
            </a:endParaRPr>
          </a:p>
        </p:txBody>
      </p:sp>
      <p:sp>
        <p:nvSpPr>
          <p:cNvPr id="92" name="TextBox 91"/>
          <p:cNvSpPr txBox="1"/>
          <p:nvPr/>
        </p:nvSpPr>
        <p:spPr>
          <a:xfrm>
            <a:off x="4653455" y="6444135"/>
            <a:ext cx="968461" cy="259232"/>
          </a:xfrm>
          <a:prstGeom prst="rect">
            <a:avLst/>
          </a:prstGeom>
          <a:noFill/>
        </p:spPr>
        <p:txBody>
          <a:bodyPr wrap="square" lIns="0" tIns="0" rIns="0" bIns="0" rtlCol="0">
            <a:spAutoFit/>
          </a:bodyPr>
          <a:lstStyle/>
          <a:p>
            <a:pPr defTabSz="932190">
              <a:lnSpc>
                <a:spcPct val="90000"/>
              </a:lnSpc>
              <a:spcBef>
                <a:spcPct val="20000"/>
              </a:spcBef>
              <a:buSzPct val="80000"/>
            </a:pPr>
            <a:r>
              <a:rPr lang="en-US" sz="1835" dirty="0" smtClean="0">
                <a:solidFill>
                  <a:srgbClr val="000000">
                    <a:lumMod val="85000"/>
                    <a:lumOff val="15000"/>
                  </a:srgbClr>
                </a:solidFill>
              </a:rPr>
              <a:t>Preview</a:t>
            </a:r>
            <a:endParaRPr lang="en-US" sz="1835" dirty="0">
              <a:solidFill>
                <a:srgbClr val="000000">
                  <a:lumMod val="85000"/>
                  <a:lumOff val="15000"/>
                </a:srgbClr>
              </a:solidFill>
            </a:endParaRPr>
          </a:p>
        </p:txBody>
      </p:sp>
      <p:sp>
        <p:nvSpPr>
          <p:cNvPr id="93" name="Title 3"/>
          <p:cNvSpPr txBox="1">
            <a:spLocks/>
          </p:cNvSpPr>
          <p:nvPr/>
        </p:nvSpPr>
        <p:spPr>
          <a:xfrm>
            <a:off x="274638" y="312305"/>
            <a:ext cx="11887199" cy="912813"/>
          </a:xfrm>
          <a:prstGeom prst="rect">
            <a:avLst/>
          </a:prstGeom>
        </p:spPr>
        <p:txBody>
          <a:bodyPr vert="horz" wrap="square" lIns="146304" tIns="91440" rIns="146304" bIns="91440" rtlCol="0" anchor="t">
            <a:noAutofit/>
          </a:bodyPr>
          <a:lstStyle>
            <a:lvl1pPr algn="l" defTabSz="932372" rtl="0" eaLnBrk="1" latinLnBrk="0" hangingPunct="1">
              <a:lnSpc>
                <a:spcPct val="90000"/>
              </a:lnSpc>
              <a:spcBef>
                <a:spcPct val="0"/>
              </a:spcBef>
              <a:buNone/>
              <a:defRPr lang="en-US" sz="53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4800" dirty="0" smtClean="0">
                <a:gradFill>
                  <a:gsLst>
                    <a:gs pos="0">
                      <a:srgbClr val="505050"/>
                    </a:gs>
                    <a:gs pos="100000">
                      <a:srgbClr val="505050"/>
                    </a:gs>
                  </a:gsLst>
                  <a:lin ang="5400000" scaled="0"/>
                </a:gradFill>
                <a:ea typeface="+mj-ea"/>
                <a:cs typeface="+mj-cs"/>
              </a:rPr>
              <a:t>Arquitectura</a:t>
            </a:r>
            <a:endParaRPr lang="es-AR" sz="4800" dirty="0">
              <a:gradFill>
                <a:gsLst>
                  <a:gs pos="0">
                    <a:srgbClr val="505050"/>
                  </a:gs>
                  <a:gs pos="100000">
                    <a:srgbClr val="505050"/>
                  </a:gs>
                </a:gsLst>
                <a:lin ang="5400000" scaled="0"/>
              </a:gradFill>
              <a:ea typeface="+mj-ea"/>
              <a:cs typeface="+mj-cs"/>
            </a:endParaRPr>
          </a:p>
        </p:txBody>
      </p:sp>
      <p:pic>
        <p:nvPicPr>
          <p:cNvPr id="95" name="Picture 9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46389" y="5481704"/>
            <a:ext cx="3009648" cy="850392"/>
          </a:xfrm>
          <a:prstGeom prst="rect">
            <a:avLst/>
          </a:prstGeom>
        </p:spPr>
      </p:pic>
    </p:spTree>
    <p:extLst>
      <p:ext uri="{BB962C8B-B14F-4D97-AF65-F5344CB8AC3E}">
        <p14:creationId xmlns:p14="http://schemas.microsoft.com/office/powerpoint/2010/main" val="1918881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500"/>
                                        <p:tgtEl>
                                          <p:spTgt spid="8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500"/>
                                        <p:tgtEl>
                                          <p:spTgt spid="8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fade">
                                      <p:cBhvr>
                                        <p:cTn id="22" dur="500"/>
                                        <p:tgtEl>
                                          <p:spTgt spid="8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fade">
                                      <p:cBhvr>
                                        <p:cTn id="25" dur="500"/>
                                        <p:tgtEl>
                                          <p:spTgt spid="8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500"/>
                                        <p:tgtEl>
                                          <p:spTgt spid="9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animEffect transition="in" filter="fade">
                                      <p:cBhvr>
                                        <p:cTn id="45" dur="500"/>
                                        <p:tgtEl>
                                          <p:spTgt spid="7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500"/>
                                        <p:tgtEl>
                                          <p:spTgt spid="3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500"/>
                                        <p:tgtEl>
                                          <p:spTgt spid="3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fade">
                                      <p:cBhvr>
                                        <p:cTn id="96" dur="500"/>
                                        <p:tgtEl>
                                          <p:spTgt spid="32"/>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fade">
                                      <p:cBhvr>
                                        <p:cTn id="99" dur="500"/>
                                        <p:tgtEl>
                                          <p:spTgt spid="3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500"/>
                                        <p:tgtEl>
                                          <p:spTgt spid="3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500"/>
                                        <p:tgtEl>
                                          <p:spTgt spid="3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fade">
                                      <p:cBhvr>
                                        <p:cTn id="108" dur="500"/>
                                        <p:tgtEl>
                                          <p:spTgt spid="36"/>
                                        </p:tgtEl>
                                      </p:cBhvr>
                                    </p:animEffect>
                                  </p:childTnLst>
                                </p:cTn>
                              </p:par>
                              <p:par>
                                <p:cTn id="109" presetID="10" presetClass="entr" presetSubtype="0" fill="hold" nodeType="withEffect">
                                  <p:stCondLst>
                                    <p:cond delay="0"/>
                                  </p:stCondLst>
                                  <p:childTnLst>
                                    <p:set>
                                      <p:cBhvr>
                                        <p:cTn id="110" dur="1" fill="hold">
                                          <p:stCondLst>
                                            <p:cond delay="0"/>
                                          </p:stCondLst>
                                        </p:cTn>
                                        <p:tgtEl>
                                          <p:spTgt spid="38"/>
                                        </p:tgtEl>
                                        <p:attrNameLst>
                                          <p:attrName>style.visibility</p:attrName>
                                        </p:attrNameLst>
                                      </p:cBhvr>
                                      <p:to>
                                        <p:strVal val="visible"/>
                                      </p:to>
                                    </p:set>
                                    <p:animEffect transition="in" filter="fade">
                                      <p:cBhvr>
                                        <p:cTn id="111" dur="500"/>
                                        <p:tgtEl>
                                          <p:spTgt spid="38"/>
                                        </p:tgtEl>
                                      </p:cBhvr>
                                    </p:animEffect>
                                  </p:childTnLst>
                                </p:cTn>
                              </p:par>
                              <p:par>
                                <p:cTn id="112" presetID="10" presetClass="entr" presetSubtype="0" fill="hold" nodeType="withEffect">
                                  <p:stCondLst>
                                    <p:cond delay="0"/>
                                  </p:stCondLst>
                                  <p:childTnLst>
                                    <p:set>
                                      <p:cBhvr>
                                        <p:cTn id="113" dur="1" fill="hold">
                                          <p:stCondLst>
                                            <p:cond delay="0"/>
                                          </p:stCondLst>
                                        </p:cTn>
                                        <p:tgtEl>
                                          <p:spTgt spid="39"/>
                                        </p:tgtEl>
                                        <p:attrNameLst>
                                          <p:attrName>style.visibility</p:attrName>
                                        </p:attrNameLst>
                                      </p:cBhvr>
                                      <p:to>
                                        <p:strVal val="visible"/>
                                      </p:to>
                                    </p:set>
                                    <p:animEffect transition="in" filter="fade">
                                      <p:cBhvr>
                                        <p:cTn id="114" dur="500"/>
                                        <p:tgtEl>
                                          <p:spTgt spid="39"/>
                                        </p:tgtEl>
                                      </p:cBhvr>
                                    </p:animEffect>
                                  </p:childTnLst>
                                </p:cTn>
                              </p:par>
                              <p:par>
                                <p:cTn id="115" presetID="10" presetClass="entr" presetSubtype="0" fill="hold" nodeType="withEffect">
                                  <p:stCondLst>
                                    <p:cond delay="0"/>
                                  </p:stCondLst>
                                  <p:childTnLst>
                                    <p:set>
                                      <p:cBhvr>
                                        <p:cTn id="116" dur="1" fill="hold">
                                          <p:stCondLst>
                                            <p:cond delay="0"/>
                                          </p:stCondLst>
                                        </p:cTn>
                                        <p:tgtEl>
                                          <p:spTgt spid="40"/>
                                        </p:tgtEl>
                                        <p:attrNameLst>
                                          <p:attrName>style.visibility</p:attrName>
                                        </p:attrNameLst>
                                      </p:cBhvr>
                                      <p:to>
                                        <p:strVal val="visible"/>
                                      </p:to>
                                    </p:set>
                                    <p:animEffect transition="in" filter="fade">
                                      <p:cBhvr>
                                        <p:cTn id="117" dur="500"/>
                                        <p:tgtEl>
                                          <p:spTgt spid="40"/>
                                        </p:tgtEl>
                                      </p:cBhvr>
                                    </p:animEffect>
                                  </p:childTnLst>
                                </p:cTn>
                              </p:par>
                              <p:par>
                                <p:cTn id="118" presetID="10" presetClass="entr" presetSubtype="0" fill="hold" nodeType="withEffect">
                                  <p:stCondLst>
                                    <p:cond delay="0"/>
                                  </p:stCondLst>
                                  <p:childTnLst>
                                    <p:set>
                                      <p:cBhvr>
                                        <p:cTn id="119" dur="1" fill="hold">
                                          <p:stCondLst>
                                            <p:cond delay="0"/>
                                          </p:stCondLst>
                                        </p:cTn>
                                        <p:tgtEl>
                                          <p:spTgt spid="41"/>
                                        </p:tgtEl>
                                        <p:attrNameLst>
                                          <p:attrName>style.visibility</p:attrName>
                                        </p:attrNameLst>
                                      </p:cBhvr>
                                      <p:to>
                                        <p:strVal val="visible"/>
                                      </p:to>
                                    </p:set>
                                    <p:animEffect transition="in" filter="fade">
                                      <p:cBhvr>
                                        <p:cTn id="120" dur="500"/>
                                        <p:tgtEl>
                                          <p:spTgt spid="41"/>
                                        </p:tgtEl>
                                      </p:cBhvr>
                                    </p:animEffect>
                                  </p:childTnLst>
                                </p:cTn>
                              </p:par>
                              <p:par>
                                <p:cTn id="121" presetID="10" presetClass="entr" presetSubtype="0" fill="hold" nodeType="withEffect">
                                  <p:stCondLst>
                                    <p:cond delay="0"/>
                                  </p:stCondLst>
                                  <p:childTnLst>
                                    <p:set>
                                      <p:cBhvr>
                                        <p:cTn id="122" dur="1" fill="hold">
                                          <p:stCondLst>
                                            <p:cond delay="0"/>
                                          </p:stCondLst>
                                        </p:cTn>
                                        <p:tgtEl>
                                          <p:spTgt spid="42"/>
                                        </p:tgtEl>
                                        <p:attrNameLst>
                                          <p:attrName>style.visibility</p:attrName>
                                        </p:attrNameLst>
                                      </p:cBhvr>
                                      <p:to>
                                        <p:strVal val="visible"/>
                                      </p:to>
                                    </p:set>
                                    <p:animEffect transition="in" filter="fade">
                                      <p:cBhvr>
                                        <p:cTn id="123" dur="500"/>
                                        <p:tgtEl>
                                          <p:spTgt spid="42"/>
                                        </p:tgtEl>
                                      </p:cBhvr>
                                    </p:animEffect>
                                  </p:childTnLst>
                                </p:cTn>
                              </p:par>
                              <p:par>
                                <p:cTn id="124" presetID="10" presetClass="entr" presetSubtype="0" fill="hold" nodeType="withEffect">
                                  <p:stCondLst>
                                    <p:cond delay="0"/>
                                  </p:stCondLst>
                                  <p:childTnLst>
                                    <p:set>
                                      <p:cBhvr>
                                        <p:cTn id="125" dur="1" fill="hold">
                                          <p:stCondLst>
                                            <p:cond delay="0"/>
                                          </p:stCondLst>
                                        </p:cTn>
                                        <p:tgtEl>
                                          <p:spTgt spid="43"/>
                                        </p:tgtEl>
                                        <p:attrNameLst>
                                          <p:attrName>style.visibility</p:attrName>
                                        </p:attrNameLst>
                                      </p:cBhvr>
                                      <p:to>
                                        <p:strVal val="visible"/>
                                      </p:to>
                                    </p:set>
                                    <p:animEffect transition="in" filter="fade">
                                      <p:cBhvr>
                                        <p:cTn id="126" dur="500"/>
                                        <p:tgtEl>
                                          <p:spTgt spid="43"/>
                                        </p:tgtEl>
                                      </p:cBhvr>
                                    </p:animEffect>
                                  </p:childTnLst>
                                </p:cTn>
                              </p:par>
                              <p:par>
                                <p:cTn id="127" presetID="10" presetClass="entr" presetSubtype="0" fill="hold" nodeType="withEffect">
                                  <p:stCondLst>
                                    <p:cond delay="0"/>
                                  </p:stCondLst>
                                  <p:childTnLst>
                                    <p:set>
                                      <p:cBhvr>
                                        <p:cTn id="128" dur="1" fill="hold">
                                          <p:stCondLst>
                                            <p:cond delay="0"/>
                                          </p:stCondLst>
                                        </p:cTn>
                                        <p:tgtEl>
                                          <p:spTgt spid="44"/>
                                        </p:tgtEl>
                                        <p:attrNameLst>
                                          <p:attrName>style.visibility</p:attrName>
                                        </p:attrNameLst>
                                      </p:cBhvr>
                                      <p:to>
                                        <p:strVal val="visible"/>
                                      </p:to>
                                    </p:set>
                                    <p:animEffect transition="in" filter="fade">
                                      <p:cBhvr>
                                        <p:cTn id="129" dur="500"/>
                                        <p:tgtEl>
                                          <p:spTgt spid="44"/>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5"/>
                                        </p:tgtEl>
                                        <p:attrNameLst>
                                          <p:attrName>style.visibility</p:attrName>
                                        </p:attrNameLst>
                                      </p:cBhvr>
                                      <p:to>
                                        <p:strVal val="visible"/>
                                      </p:to>
                                    </p:set>
                                    <p:animEffect transition="in" filter="fade">
                                      <p:cBhvr>
                                        <p:cTn id="132" dur="500"/>
                                        <p:tgtEl>
                                          <p:spTgt spid="55"/>
                                        </p:tgtEl>
                                      </p:cBhvr>
                                    </p:animEffect>
                                  </p:childTnLst>
                                </p:cTn>
                              </p:par>
                              <p:par>
                                <p:cTn id="133" presetID="10" presetClass="entr" presetSubtype="0" fill="hold" nodeType="withEffect">
                                  <p:stCondLst>
                                    <p:cond delay="0"/>
                                  </p:stCondLst>
                                  <p:childTnLst>
                                    <p:set>
                                      <p:cBhvr>
                                        <p:cTn id="134" dur="1" fill="hold">
                                          <p:stCondLst>
                                            <p:cond delay="0"/>
                                          </p:stCondLst>
                                        </p:cTn>
                                        <p:tgtEl>
                                          <p:spTgt spid="73"/>
                                        </p:tgtEl>
                                        <p:attrNameLst>
                                          <p:attrName>style.visibility</p:attrName>
                                        </p:attrNameLst>
                                      </p:cBhvr>
                                      <p:to>
                                        <p:strVal val="visible"/>
                                      </p:to>
                                    </p:set>
                                    <p:animEffect transition="in" filter="fade">
                                      <p:cBhvr>
                                        <p:cTn id="135" dur="500"/>
                                        <p:tgtEl>
                                          <p:spTgt spid="73"/>
                                        </p:tgtEl>
                                      </p:cBhvr>
                                    </p:animEffect>
                                  </p:childTnLst>
                                </p:cTn>
                              </p:par>
                              <p:par>
                                <p:cTn id="136" presetID="10" presetClass="entr" presetSubtype="0" fill="hold" nodeType="withEffect">
                                  <p:stCondLst>
                                    <p:cond delay="0"/>
                                  </p:stCondLst>
                                  <p:childTnLst>
                                    <p:set>
                                      <p:cBhvr>
                                        <p:cTn id="137" dur="1" fill="hold">
                                          <p:stCondLst>
                                            <p:cond delay="0"/>
                                          </p:stCondLst>
                                        </p:cTn>
                                        <p:tgtEl>
                                          <p:spTgt spid="74"/>
                                        </p:tgtEl>
                                        <p:attrNameLst>
                                          <p:attrName>style.visibility</p:attrName>
                                        </p:attrNameLst>
                                      </p:cBhvr>
                                      <p:to>
                                        <p:strVal val="visible"/>
                                      </p:to>
                                    </p:set>
                                    <p:animEffect transition="in" filter="fade">
                                      <p:cBhvr>
                                        <p:cTn id="138" dur="500"/>
                                        <p:tgtEl>
                                          <p:spTgt spid="74"/>
                                        </p:tgtEl>
                                      </p:cBhvr>
                                    </p:animEffect>
                                  </p:childTnLst>
                                </p:cTn>
                              </p:par>
                              <p:par>
                                <p:cTn id="139" presetID="10" presetClass="entr" presetSubtype="0" fill="hold" nodeType="withEffect">
                                  <p:stCondLst>
                                    <p:cond delay="0"/>
                                  </p:stCondLst>
                                  <p:childTnLst>
                                    <p:set>
                                      <p:cBhvr>
                                        <p:cTn id="140" dur="1" fill="hold">
                                          <p:stCondLst>
                                            <p:cond delay="0"/>
                                          </p:stCondLst>
                                        </p:cTn>
                                        <p:tgtEl>
                                          <p:spTgt spid="75"/>
                                        </p:tgtEl>
                                        <p:attrNameLst>
                                          <p:attrName>style.visibility</p:attrName>
                                        </p:attrNameLst>
                                      </p:cBhvr>
                                      <p:to>
                                        <p:strVal val="visible"/>
                                      </p:to>
                                    </p:set>
                                    <p:animEffect transition="in" filter="fade">
                                      <p:cBhvr>
                                        <p:cTn id="141" dur="500"/>
                                        <p:tgtEl>
                                          <p:spTgt spid="75"/>
                                        </p:tgtEl>
                                      </p:cBhvr>
                                    </p:animEffect>
                                  </p:childTnLst>
                                </p:cTn>
                              </p:par>
                              <p:par>
                                <p:cTn id="142" presetID="10" presetClass="entr" presetSubtype="0" fill="hold" nodeType="withEffect">
                                  <p:stCondLst>
                                    <p:cond delay="0"/>
                                  </p:stCondLst>
                                  <p:childTnLst>
                                    <p:set>
                                      <p:cBhvr>
                                        <p:cTn id="143" dur="1" fill="hold">
                                          <p:stCondLst>
                                            <p:cond delay="0"/>
                                          </p:stCondLst>
                                        </p:cTn>
                                        <p:tgtEl>
                                          <p:spTgt spid="77"/>
                                        </p:tgtEl>
                                        <p:attrNameLst>
                                          <p:attrName>style.visibility</p:attrName>
                                        </p:attrNameLst>
                                      </p:cBhvr>
                                      <p:to>
                                        <p:strVal val="visible"/>
                                      </p:to>
                                    </p:set>
                                    <p:animEffect transition="in" filter="fade">
                                      <p:cBhvr>
                                        <p:cTn id="144" dur="500"/>
                                        <p:tgtEl>
                                          <p:spTgt spid="77"/>
                                        </p:tgtEl>
                                      </p:cBhvr>
                                    </p:animEffect>
                                  </p:childTnLst>
                                </p:cTn>
                              </p:par>
                              <p:par>
                                <p:cTn id="145" presetID="10" presetClass="entr" presetSubtype="0" fill="hold" nodeType="with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500"/>
                                        <p:tgtEl>
                                          <p:spTgt spid="78"/>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86"/>
                                        </p:tgtEl>
                                        <p:attrNameLst>
                                          <p:attrName>style.visibility</p:attrName>
                                        </p:attrNameLst>
                                      </p:cBhvr>
                                      <p:to>
                                        <p:strVal val="visible"/>
                                      </p:to>
                                    </p:set>
                                    <p:animEffect transition="in" filter="fade">
                                      <p:cBhvr>
                                        <p:cTn id="150" dur="500"/>
                                        <p:tgtEl>
                                          <p:spTgt spid="86"/>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87"/>
                                        </p:tgtEl>
                                        <p:attrNameLst>
                                          <p:attrName>style.visibility</p:attrName>
                                        </p:attrNameLst>
                                      </p:cBhvr>
                                      <p:to>
                                        <p:strVal val="visible"/>
                                      </p:to>
                                    </p:set>
                                    <p:animEffect transition="in" filter="fade">
                                      <p:cBhvr>
                                        <p:cTn id="153" dur="500"/>
                                        <p:tgtEl>
                                          <p:spTgt spid="87"/>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88"/>
                                        </p:tgtEl>
                                        <p:attrNameLst>
                                          <p:attrName>style.visibility</p:attrName>
                                        </p:attrNameLst>
                                      </p:cBhvr>
                                      <p:to>
                                        <p:strVal val="visible"/>
                                      </p:to>
                                    </p:set>
                                    <p:animEffect transition="in" filter="fade">
                                      <p:cBhvr>
                                        <p:cTn id="156" dur="500"/>
                                        <p:tgtEl>
                                          <p:spTgt spid="88"/>
                                        </p:tgtEl>
                                      </p:cBhvr>
                                    </p:animEffect>
                                  </p:childTnLst>
                                </p:cTn>
                              </p:par>
                              <p:par>
                                <p:cTn id="157" presetID="10" presetClass="entr" presetSubtype="0" fill="hold" nodeType="withEffect">
                                  <p:stCondLst>
                                    <p:cond delay="0"/>
                                  </p:stCondLst>
                                  <p:childTnLst>
                                    <p:set>
                                      <p:cBhvr>
                                        <p:cTn id="158" dur="1" fill="hold">
                                          <p:stCondLst>
                                            <p:cond delay="0"/>
                                          </p:stCondLst>
                                        </p:cTn>
                                        <p:tgtEl>
                                          <p:spTgt spid="89"/>
                                        </p:tgtEl>
                                        <p:attrNameLst>
                                          <p:attrName>style.visibility</p:attrName>
                                        </p:attrNameLst>
                                      </p:cBhvr>
                                      <p:to>
                                        <p:strVal val="visible"/>
                                      </p:to>
                                    </p:set>
                                    <p:animEffect transition="in" filter="fade">
                                      <p:cBhvr>
                                        <p:cTn id="159" dur="500"/>
                                        <p:tgtEl>
                                          <p:spTgt spid="89"/>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grpId="0" nodeType="clickEffect">
                                  <p:stCondLst>
                                    <p:cond delay="0"/>
                                  </p:stCondLst>
                                  <p:childTnLst>
                                    <p:set>
                                      <p:cBhvr>
                                        <p:cTn id="163" dur="1" fill="hold">
                                          <p:stCondLst>
                                            <p:cond delay="0"/>
                                          </p:stCondLst>
                                        </p:cTn>
                                        <p:tgtEl>
                                          <p:spTgt spid="6"/>
                                        </p:tgtEl>
                                        <p:attrNameLst>
                                          <p:attrName>style.visibility</p:attrName>
                                        </p:attrNameLst>
                                      </p:cBhvr>
                                      <p:to>
                                        <p:strVal val="visible"/>
                                      </p:to>
                                    </p:set>
                                    <p:animEffect transition="in" filter="fade">
                                      <p:cBhvr>
                                        <p:cTn id="164" dur="500"/>
                                        <p:tgtEl>
                                          <p:spTgt spid="6"/>
                                        </p:tgtEl>
                                      </p:cBhvr>
                                    </p:animEffect>
                                  </p:childTnLst>
                                </p:cTn>
                              </p:par>
                            </p:childTnLst>
                          </p:cTn>
                        </p:par>
                      </p:childTnLst>
                    </p:cTn>
                  </p:par>
                  <p:par>
                    <p:cTn id="165" fill="hold">
                      <p:stCondLst>
                        <p:cond delay="indefinite"/>
                      </p:stCondLst>
                      <p:childTnLst>
                        <p:par>
                          <p:cTn id="166" fill="hold">
                            <p:stCondLst>
                              <p:cond delay="0"/>
                            </p:stCondLst>
                            <p:childTnLst>
                              <p:par>
                                <p:cTn id="167" presetID="10" presetClass="entr" presetSubtype="0" fill="hold" grpId="0" nodeType="clickEffect">
                                  <p:stCondLst>
                                    <p:cond delay="0"/>
                                  </p:stCondLst>
                                  <p:childTnLst>
                                    <p:set>
                                      <p:cBhvr>
                                        <p:cTn id="168" dur="1" fill="hold">
                                          <p:stCondLst>
                                            <p:cond delay="0"/>
                                          </p:stCondLst>
                                        </p:cTn>
                                        <p:tgtEl>
                                          <p:spTgt spid="12"/>
                                        </p:tgtEl>
                                        <p:attrNameLst>
                                          <p:attrName>style.visibility</p:attrName>
                                        </p:attrNameLst>
                                      </p:cBhvr>
                                      <p:to>
                                        <p:strVal val="visible"/>
                                      </p:to>
                                    </p:set>
                                    <p:animEffect transition="in" filter="fade">
                                      <p:cBhvr>
                                        <p:cTn id="169" dur="500"/>
                                        <p:tgtEl>
                                          <p:spTgt spid="12"/>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7"/>
                                        </p:tgtEl>
                                        <p:attrNameLst>
                                          <p:attrName>style.visibility</p:attrName>
                                        </p:attrNameLst>
                                      </p:cBhvr>
                                      <p:to>
                                        <p:strVal val="visible"/>
                                      </p:to>
                                    </p:set>
                                    <p:animEffect transition="in" filter="fade">
                                      <p:cBhvr>
                                        <p:cTn id="172" dur="500"/>
                                        <p:tgtEl>
                                          <p:spTgt spid="7"/>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tgtEl>
                                        <p:attrNameLst>
                                          <p:attrName>style.visibility</p:attrName>
                                        </p:attrNameLst>
                                      </p:cBhvr>
                                      <p:to>
                                        <p:strVal val="visible"/>
                                      </p:to>
                                    </p:set>
                                    <p:animEffect transition="in" filter="fade">
                                      <p:cBhvr>
                                        <p:cTn id="175" dur="500"/>
                                        <p:tgtEl>
                                          <p:spTgt spid="13"/>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4"/>
                                        </p:tgtEl>
                                        <p:attrNameLst>
                                          <p:attrName>style.visibility</p:attrName>
                                        </p:attrNameLst>
                                      </p:cBhvr>
                                      <p:to>
                                        <p:strVal val="visible"/>
                                      </p:to>
                                    </p:set>
                                    <p:animEffect transition="in" filter="fade">
                                      <p:cBhvr>
                                        <p:cTn id="178" dur="500"/>
                                        <p:tgtEl>
                                          <p:spTgt spid="14"/>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10"/>
                                        </p:tgtEl>
                                        <p:attrNameLst>
                                          <p:attrName>style.visibility</p:attrName>
                                        </p:attrNameLst>
                                      </p:cBhvr>
                                      <p:to>
                                        <p:strVal val="visible"/>
                                      </p:to>
                                    </p:set>
                                    <p:animEffect transition="in" filter="fade">
                                      <p:cBhvr>
                                        <p:cTn id="183" dur="500"/>
                                        <p:tgtEl>
                                          <p:spTgt spid="10"/>
                                        </p:tgtEl>
                                      </p:cBhvr>
                                    </p:animEffect>
                                  </p:childTnLst>
                                </p:cTn>
                              </p:par>
                              <p:par>
                                <p:cTn id="184" presetID="10" presetClass="entr" presetSubtype="0" fill="hold" nodeType="withEffect">
                                  <p:stCondLst>
                                    <p:cond delay="0"/>
                                  </p:stCondLst>
                                  <p:childTnLst>
                                    <p:set>
                                      <p:cBhvr>
                                        <p:cTn id="185" dur="1" fill="hold">
                                          <p:stCondLst>
                                            <p:cond delay="0"/>
                                          </p:stCondLst>
                                        </p:cTn>
                                        <p:tgtEl>
                                          <p:spTgt spid="45"/>
                                        </p:tgtEl>
                                        <p:attrNameLst>
                                          <p:attrName>style.visibility</p:attrName>
                                        </p:attrNameLst>
                                      </p:cBhvr>
                                      <p:to>
                                        <p:strVal val="visible"/>
                                      </p:to>
                                    </p:set>
                                    <p:animEffect transition="in" filter="fade">
                                      <p:cBhvr>
                                        <p:cTn id="186" dur="500"/>
                                        <p:tgtEl>
                                          <p:spTgt spid="45"/>
                                        </p:tgtEl>
                                      </p:cBhvr>
                                    </p:animEffect>
                                  </p:childTnLst>
                                </p:cTn>
                              </p:par>
                              <p:par>
                                <p:cTn id="187" presetID="10" presetClass="entr" presetSubtype="0" fill="hold" nodeType="withEffect">
                                  <p:stCondLst>
                                    <p:cond delay="0"/>
                                  </p:stCondLst>
                                  <p:childTnLst>
                                    <p:set>
                                      <p:cBhvr>
                                        <p:cTn id="188" dur="1" fill="hold">
                                          <p:stCondLst>
                                            <p:cond delay="0"/>
                                          </p:stCondLst>
                                        </p:cTn>
                                        <p:tgtEl>
                                          <p:spTgt spid="48"/>
                                        </p:tgtEl>
                                        <p:attrNameLst>
                                          <p:attrName>style.visibility</p:attrName>
                                        </p:attrNameLst>
                                      </p:cBhvr>
                                      <p:to>
                                        <p:strVal val="visible"/>
                                      </p:to>
                                    </p:set>
                                    <p:animEffect transition="in" filter="fade">
                                      <p:cBhvr>
                                        <p:cTn id="189" dur="500"/>
                                        <p:tgtEl>
                                          <p:spTgt spid="48"/>
                                        </p:tgtEl>
                                      </p:cBhvr>
                                    </p:animEffect>
                                  </p:childTnLst>
                                </p:cTn>
                              </p:par>
                              <p:par>
                                <p:cTn id="190" presetID="10" presetClass="entr" presetSubtype="0" fill="hold" nodeType="withEffect">
                                  <p:stCondLst>
                                    <p:cond delay="0"/>
                                  </p:stCondLst>
                                  <p:childTnLst>
                                    <p:set>
                                      <p:cBhvr>
                                        <p:cTn id="191" dur="1" fill="hold">
                                          <p:stCondLst>
                                            <p:cond delay="0"/>
                                          </p:stCondLst>
                                        </p:cTn>
                                        <p:tgtEl>
                                          <p:spTgt spid="51"/>
                                        </p:tgtEl>
                                        <p:attrNameLst>
                                          <p:attrName>style.visibility</p:attrName>
                                        </p:attrNameLst>
                                      </p:cBhvr>
                                      <p:to>
                                        <p:strVal val="visible"/>
                                      </p:to>
                                    </p:set>
                                    <p:animEffect transition="in" filter="fade">
                                      <p:cBhvr>
                                        <p:cTn id="192" dur="500"/>
                                        <p:tgtEl>
                                          <p:spTgt spid="51"/>
                                        </p:tgtEl>
                                      </p:cBhvr>
                                    </p:animEffect>
                                  </p:childTnLst>
                                </p:cTn>
                              </p:par>
                              <p:par>
                                <p:cTn id="193" presetID="10" presetClass="entr" presetSubtype="0" fill="hold" nodeType="withEffect">
                                  <p:stCondLst>
                                    <p:cond delay="0"/>
                                  </p:stCondLst>
                                  <p:childTnLst>
                                    <p:set>
                                      <p:cBhvr>
                                        <p:cTn id="194" dur="1" fill="hold">
                                          <p:stCondLst>
                                            <p:cond delay="0"/>
                                          </p:stCondLst>
                                        </p:cTn>
                                        <p:tgtEl>
                                          <p:spTgt spid="56"/>
                                        </p:tgtEl>
                                        <p:attrNameLst>
                                          <p:attrName>style.visibility</p:attrName>
                                        </p:attrNameLst>
                                      </p:cBhvr>
                                      <p:to>
                                        <p:strVal val="visible"/>
                                      </p:to>
                                    </p:set>
                                    <p:animEffect transition="in" filter="fade">
                                      <p:cBhvr>
                                        <p:cTn id="195" dur="500"/>
                                        <p:tgtEl>
                                          <p:spTgt spid="56"/>
                                        </p:tgtEl>
                                      </p:cBhvr>
                                    </p:animEffect>
                                  </p:childTnLst>
                                </p:cTn>
                              </p:par>
                              <p:par>
                                <p:cTn id="196" presetID="10" presetClass="entr" presetSubtype="0" fill="hold" nodeType="withEffect">
                                  <p:stCondLst>
                                    <p:cond delay="0"/>
                                  </p:stCondLst>
                                  <p:childTnLst>
                                    <p:set>
                                      <p:cBhvr>
                                        <p:cTn id="197" dur="1" fill="hold">
                                          <p:stCondLst>
                                            <p:cond delay="0"/>
                                          </p:stCondLst>
                                        </p:cTn>
                                        <p:tgtEl>
                                          <p:spTgt spid="60"/>
                                        </p:tgtEl>
                                        <p:attrNameLst>
                                          <p:attrName>style.visibility</p:attrName>
                                        </p:attrNameLst>
                                      </p:cBhvr>
                                      <p:to>
                                        <p:strVal val="visible"/>
                                      </p:to>
                                    </p:set>
                                    <p:animEffect transition="in" filter="fade">
                                      <p:cBhvr>
                                        <p:cTn id="198" dur="500"/>
                                        <p:tgtEl>
                                          <p:spTgt spid="60"/>
                                        </p:tgtEl>
                                      </p:cBhvr>
                                    </p:animEffect>
                                  </p:childTnLst>
                                </p:cTn>
                              </p:par>
                              <p:par>
                                <p:cTn id="199" presetID="10" presetClass="entr" presetSubtype="0" fill="hold" nodeType="withEffect">
                                  <p:stCondLst>
                                    <p:cond delay="0"/>
                                  </p:stCondLst>
                                  <p:childTnLst>
                                    <p:set>
                                      <p:cBhvr>
                                        <p:cTn id="200" dur="1" fill="hold">
                                          <p:stCondLst>
                                            <p:cond delay="0"/>
                                          </p:stCondLst>
                                        </p:cTn>
                                        <p:tgtEl>
                                          <p:spTgt spid="64"/>
                                        </p:tgtEl>
                                        <p:attrNameLst>
                                          <p:attrName>style.visibility</p:attrName>
                                        </p:attrNameLst>
                                      </p:cBhvr>
                                      <p:to>
                                        <p:strVal val="visible"/>
                                      </p:to>
                                    </p:set>
                                    <p:animEffect transition="in" filter="fade">
                                      <p:cBhvr>
                                        <p:cTn id="201" dur="500"/>
                                        <p:tgtEl>
                                          <p:spTgt spid="64"/>
                                        </p:tgtEl>
                                      </p:cBhvr>
                                    </p:animEffect>
                                  </p:childTnLst>
                                </p:cTn>
                              </p:par>
                              <p:par>
                                <p:cTn id="202" presetID="10" presetClass="entr" presetSubtype="0" fill="hold" nodeType="withEffect">
                                  <p:stCondLst>
                                    <p:cond delay="0"/>
                                  </p:stCondLst>
                                  <p:childTnLst>
                                    <p:set>
                                      <p:cBhvr>
                                        <p:cTn id="203" dur="1" fill="hold">
                                          <p:stCondLst>
                                            <p:cond delay="0"/>
                                          </p:stCondLst>
                                        </p:cTn>
                                        <p:tgtEl>
                                          <p:spTgt spid="68"/>
                                        </p:tgtEl>
                                        <p:attrNameLst>
                                          <p:attrName>style.visibility</p:attrName>
                                        </p:attrNameLst>
                                      </p:cBhvr>
                                      <p:to>
                                        <p:strVal val="visible"/>
                                      </p:to>
                                    </p:set>
                                    <p:animEffect transition="in" filter="fade">
                                      <p:cBhvr>
                                        <p:cTn id="204" dur="500"/>
                                        <p:tgtEl>
                                          <p:spTgt spid="68"/>
                                        </p:tgtEl>
                                      </p:cBhvr>
                                    </p:animEffect>
                                  </p:childTnLst>
                                </p:cTn>
                              </p:par>
                              <p:par>
                                <p:cTn id="205" presetID="10" presetClass="entr" presetSubtype="0" fill="hold" nodeType="withEffect">
                                  <p:stCondLst>
                                    <p:cond delay="0"/>
                                  </p:stCondLst>
                                  <p:childTnLst>
                                    <p:set>
                                      <p:cBhvr>
                                        <p:cTn id="206" dur="1" fill="hold">
                                          <p:stCondLst>
                                            <p:cond delay="0"/>
                                          </p:stCondLst>
                                        </p:cTn>
                                        <p:tgtEl>
                                          <p:spTgt spid="79"/>
                                        </p:tgtEl>
                                        <p:attrNameLst>
                                          <p:attrName>style.visibility</p:attrName>
                                        </p:attrNameLst>
                                      </p:cBhvr>
                                      <p:to>
                                        <p:strVal val="visible"/>
                                      </p:to>
                                    </p:set>
                                    <p:animEffect transition="in" filter="fade">
                                      <p:cBhvr>
                                        <p:cTn id="207" dur="500"/>
                                        <p:tgtEl>
                                          <p:spTgt spid="79"/>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91"/>
                                        </p:tgtEl>
                                        <p:attrNameLst>
                                          <p:attrName>style.visibility</p:attrName>
                                        </p:attrNameLst>
                                      </p:cBhvr>
                                      <p:to>
                                        <p:strVal val="visible"/>
                                      </p:to>
                                    </p:set>
                                    <p:animEffect transition="in" filter="fade">
                                      <p:cBhvr>
                                        <p:cTn id="210" dur="500"/>
                                        <p:tgtEl>
                                          <p:spTgt spid="91"/>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92"/>
                                        </p:tgtEl>
                                        <p:attrNameLst>
                                          <p:attrName>style.visibility</p:attrName>
                                        </p:attrNameLst>
                                      </p:cBhvr>
                                      <p:to>
                                        <p:strVal val="visible"/>
                                      </p:to>
                                    </p:set>
                                    <p:animEffect transition="in" filter="fade">
                                      <p:cBhvr>
                                        <p:cTn id="21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animBg="1"/>
      <p:bldP spid="11" grpId="0" animBg="1"/>
      <p:bldP spid="12" grpId="0" animBg="1"/>
      <p:bldP spid="13" grpId="0" animBg="1"/>
      <p:bldP spid="14" grpId="0" animBg="1"/>
      <p:bldP spid="15" grpId="0" animBg="1"/>
      <p:bldP spid="16" grpId="0" animBg="1"/>
      <p:bldP spid="17" grpId="0"/>
      <p:bldP spid="18" grpId="0" animBg="1"/>
      <p:bldP spid="19" grpId="0" animBg="1"/>
      <p:bldP spid="20" grpId="0" animBg="1"/>
      <p:bldP spid="21" grpId="0"/>
      <p:bldP spid="22" grpId="0"/>
      <p:bldP spid="23" grpId="0" animBg="1"/>
      <p:bldP spid="24" grpId="0" animBg="1"/>
      <p:bldP spid="25" grpId="0"/>
      <p:bldP spid="26" grpId="0" animBg="1"/>
      <p:bldP spid="27" grpId="0"/>
      <p:bldP spid="28" grpId="0" animBg="1"/>
      <p:bldP spid="29" grpId="0"/>
      <p:bldP spid="30" grpId="0" animBg="1"/>
      <p:bldP spid="31" grpId="0" animBg="1"/>
      <p:bldP spid="32" grpId="0"/>
      <p:bldP spid="33" grpId="0" animBg="1"/>
      <p:bldP spid="34" grpId="0" animBg="1"/>
      <p:bldP spid="35" grpId="0"/>
      <p:bldP spid="36" grpId="0"/>
      <p:bldP spid="55" grpId="0"/>
      <p:bldP spid="80" grpId="0" animBg="1"/>
      <p:bldP spid="81" grpId="0"/>
      <p:bldP spid="82" grpId="0" animBg="1"/>
      <p:bldP spid="83" grpId="0"/>
      <p:bldP spid="84" grpId="0" animBg="1"/>
      <p:bldP spid="85" grpId="0"/>
      <p:bldP spid="86" grpId="0"/>
      <p:bldP spid="87" grpId="0" animBg="1"/>
      <p:bldP spid="88" grpId="0"/>
      <p:bldP spid="90" grpId="0"/>
      <p:bldP spid="91" grpId="0" animBg="1"/>
      <p:bldP spid="9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sz="8800" dirty="0" smtClean="0">
                <a:solidFill>
                  <a:schemeClr val="tx1">
                    <a:lumMod val="75000"/>
                    <a:lumOff val="25000"/>
                  </a:schemeClr>
                </a:solidFill>
              </a:rPr>
              <a:t>Principales</a:t>
            </a:r>
            <a:br>
              <a:rPr lang="es-AR" sz="8800" dirty="0" smtClean="0">
                <a:solidFill>
                  <a:schemeClr val="tx1">
                    <a:lumMod val="75000"/>
                    <a:lumOff val="25000"/>
                  </a:schemeClr>
                </a:solidFill>
              </a:rPr>
            </a:br>
            <a:r>
              <a:rPr lang="es-AR" sz="8800" dirty="0" smtClean="0">
                <a:solidFill>
                  <a:schemeClr val="tx1">
                    <a:lumMod val="75000"/>
                    <a:lumOff val="25000"/>
                  </a:schemeClr>
                </a:solidFill>
              </a:rPr>
              <a:t>Características</a:t>
            </a:r>
            <a:endParaRPr lang="es-AR" dirty="0"/>
          </a:p>
        </p:txBody>
      </p:sp>
    </p:spTree>
    <p:extLst>
      <p:ext uri="{BB962C8B-B14F-4D97-AF65-F5344CB8AC3E}">
        <p14:creationId xmlns:p14="http://schemas.microsoft.com/office/powerpoint/2010/main" val="29477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29357" y="2776410"/>
            <a:ext cx="11377761" cy="1126462"/>
          </a:xfrm>
        </p:spPr>
        <p:txBody>
          <a:bodyPr/>
          <a:lstStyle/>
          <a:p>
            <a:r>
              <a:rPr lang="es-AR" sz="5400" dirty="0" smtClean="0"/>
              <a:t>Video-</a:t>
            </a:r>
            <a:r>
              <a:rPr lang="es-AR" sz="5400" dirty="0" err="1" smtClean="0"/>
              <a:t>on</a:t>
            </a:r>
            <a:r>
              <a:rPr lang="es-AR" sz="5400" dirty="0" smtClean="0"/>
              <a:t>-</a:t>
            </a:r>
            <a:r>
              <a:rPr lang="es-AR" sz="5400" dirty="0" err="1" smtClean="0"/>
              <a:t>Demand</a:t>
            </a:r>
            <a:endParaRPr lang="es-AR" sz="5400" dirty="0"/>
          </a:p>
        </p:txBody>
      </p:sp>
      <p:pic>
        <p:nvPicPr>
          <p:cNvPr id="3" name="Picture 308" descr="Quick St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 y="0"/>
            <a:ext cx="2146931" cy="177777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p:cNvSpPr txBox="1">
            <a:spLocks/>
          </p:cNvSpPr>
          <p:nvPr/>
        </p:nvSpPr>
        <p:spPr>
          <a:xfrm>
            <a:off x="9157359" y="1058862"/>
            <a:ext cx="3541273" cy="5181600"/>
          </a:xfrm>
          <a:prstGeom prst="rect">
            <a:avLst/>
          </a:prstGeom>
        </p:spPr>
        <p:txBody>
          <a:bodyPr vert="horz" wrap="square" lIns="93260" tIns="93260" rIns="146304" bIns="91440"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Clr>
                <a:srgbClr val="00BCF2"/>
              </a:buClr>
              <a:buSzPct val="110000"/>
              <a:buFont typeface="Arial" pitchFamily="34" charset="0"/>
              <a:buNone/>
            </a:pPr>
            <a:r>
              <a:rPr lang="es-AR" dirty="0" smtClean="0">
                <a:solidFill>
                  <a:srgbClr val="FFFFFF"/>
                </a:solidFill>
              </a:rPr>
              <a:t>Carga</a:t>
            </a:r>
          </a:p>
          <a:p>
            <a:pPr marL="0" indent="0">
              <a:lnSpc>
                <a:spcPct val="150000"/>
              </a:lnSpc>
              <a:buClr>
                <a:srgbClr val="00BCF2"/>
              </a:buClr>
              <a:buSzPct val="110000"/>
              <a:buFont typeface="Arial" pitchFamily="34" charset="0"/>
              <a:buNone/>
            </a:pPr>
            <a:r>
              <a:rPr lang="es-AR" dirty="0" err="1" smtClean="0">
                <a:solidFill>
                  <a:srgbClr val="FFFFFF"/>
                </a:solidFill>
              </a:rPr>
              <a:t>Encoding</a:t>
            </a:r>
            <a:endParaRPr lang="es-AR" dirty="0" smtClean="0">
              <a:solidFill>
                <a:srgbClr val="FFFFFF"/>
              </a:solidFill>
            </a:endParaRPr>
          </a:p>
          <a:p>
            <a:pPr marL="0" indent="0">
              <a:lnSpc>
                <a:spcPct val="150000"/>
              </a:lnSpc>
              <a:buClr>
                <a:srgbClr val="00BCF2"/>
              </a:buClr>
              <a:buSzPct val="110000"/>
              <a:buFont typeface="Arial" pitchFamily="34" charset="0"/>
              <a:buNone/>
            </a:pPr>
            <a:r>
              <a:rPr lang="es-AR" dirty="0" err="1" smtClean="0">
                <a:solidFill>
                  <a:srgbClr val="FFFFFF"/>
                </a:solidFill>
              </a:rPr>
              <a:t>Packaging</a:t>
            </a:r>
            <a:endParaRPr lang="es-AR" dirty="0" smtClean="0">
              <a:solidFill>
                <a:srgbClr val="FFFFFF"/>
              </a:solidFill>
            </a:endParaRPr>
          </a:p>
          <a:p>
            <a:pPr marL="0" indent="0">
              <a:lnSpc>
                <a:spcPct val="150000"/>
              </a:lnSpc>
              <a:buClr>
                <a:srgbClr val="00BCF2"/>
              </a:buClr>
              <a:buSzPct val="110000"/>
              <a:buFont typeface="Arial" pitchFamily="34" charset="0"/>
              <a:buNone/>
            </a:pPr>
            <a:r>
              <a:rPr lang="es-AR" dirty="0" smtClean="0">
                <a:solidFill>
                  <a:srgbClr val="FFFFFF"/>
                </a:solidFill>
              </a:rPr>
              <a:t>Encriptación</a:t>
            </a:r>
          </a:p>
          <a:p>
            <a:pPr marL="0" indent="0">
              <a:lnSpc>
                <a:spcPct val="150000"/>
              </a:lnSpc>
              <a:buClr>
                <a:srgbClr val="00BCF2"/>
              </a:buClr>
              <a:buSzPct val="110000"/>
              <a:buFont typeface="Arial" pitchFamily="34" charset="0"/>
              <a:buNone/>
            </a:pPr>
            <a:r>
              <a:rPr lang="es-AR" dirty="0" smtClean="0">
                <a:solidFill>
                  <a:srgbClr val="FFFFFF"/>
                </a:solidFill>
              </a:rPr>
              <a:t>Distribución</a:t>
            </a:r>
          </a:p>
          <a:p>
            <a:pPr>
              <a:buClr>
                <a:srgbClr val="00BCF2"/>
              </a:buClr>
              <a:buSzPct val="110000"/>
            </a:pPr>
            <a:endParaRPr lang="es-AR" dirty="0" smtClean="0">
              <a:solidFill>
                <a:srgbClr val="00BCF2"/>
              </a:solidFill>
            </a:endParaRPr>
          </a:p>
        </p:txBody>
      </p:sp>
      <p:pic>
        <p:nvPicPr>
          <p:cNvPr id="5" name="Picture 12" descr="Cloud upload 512x512.png"/>
          <p:cNvPicPr>
            <a:picLocks noChangeAspect="1"/>
          </p:cNvPicPr>
          <p:nvPr/>
        </p:nvPicPr>
        <p:blipFill>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428037" y="1358804"/>
            <a:ext cx="660469" cy="6604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p:cNvPicPr>
            <a:picLocks noChangeAspect="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8479201" y="2465109"/>
            <a:ext cx="536238" cy="536238"/>
          </a:xfrm>
          <a:prstGeom prst="rect">
            <a:avLst/>
          </a:prstGeom>
        </p:spPr>
      </p:pic>
      <p:grpSp>
        <p:nvGrpSpPr>
          <p:cNvPr id="7" name="Group 6"/>
          <p:cNvGrpSpPr/>
          <p:nvPr/>
        </p:nvGrpSpPr>
        <p:grpSpPr>
          <a:xfrm>
            <a:off x="8432458" y="4421675"/>
            <a:ext cx="656048" cy="656048"/>
            <a:chOff x="1106074" y="2130481"/>
            <a:chExt cx="2569999" cy="2569999"/>
          </a:xfrm>
        </p:grpSpPr>
        <p:pic>
          <p:nvPicPr>
            <p:cNvPr id="8" name="Picture 7" descr="Shield 512x512.png"/>
            <p:cNvPicPr>
              <a:picLocks noChangeAspect="1"/>
            </p:cNvPicPr>
            <p:nvPr/>
          </p:nvPicPr>
          <p:blipFill>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06074" y="2130481"/>
              <a:ext cx="2569999" cy="2569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31" descr="Key 512x512.png"/>
            <p:cNvPicPr>
              <a:picLocks noChangeAspect="1"/>
            </p:cNvPicPr>
            <p:nvPr/>
          </p:nvPicPr>
          <p:blipFill>
            <a:blip r:embed="rId6"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773383" y="2788553"/>
              <a:ext cx="1237826" cy="12378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10" name="Picture 21" descr="Movie 512x512.png"/>
          <p:cNvPicPr>
            <a:picLocks noChangeAspect="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518354" y="5542840"/>
            <a:ext cx="514337" cy="514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1" descr="3d 512x512.png"/>
          <p:cNvPicPr>
            <a:picLocks noChangeAspect="1"/>
          </p:cNvPicPr>
          <p:nvPr/>
        </p:nvPicPr>
        <p:blipFill>
          <a:blip r:embed="rId8"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453682" y="3364158"/>
            <a:ext cx="635530" cy="6355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03245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Paso #1: Carga de Contenidos</a:t>
            </a:r>
            <a:endParaRPr lang="es-AR" dirty="0"/>
          </a:p>
        </p:txBody>
      </p:sp>
      <p:sp>
        <p:nvSpPr>
          <p:cNvPr id="3" name="Content Placeholder 2"/>
          <p:cNvSpPr>
            <a:spLocks noGrp="1"/>
          </p:cNvSpPr>
          <p:nvPr>
            <p:ph sz="quarter" idx="10"/>
          </p:nvPr>
        </p:nvSpPr>
        <p:spPr>
          <a:xfrm>
            <a:off x="414951" y="3446012"/>
            <a:ext cx="11608302" cy="2870650"/>
          </a:xfrm>
        </p:spPr>
        <p:txBody>
          <a:bodyPr/>
          <a:lstStyle/>
          <a:p>
            <a:pPr marL="0" indent="0">
              <a:buNone/>
            </a:pPr>
            <a:r>
              <a:rPr lang="es-AR" sz="2800" dirty="0" smtClean="0">
                <a:latin typeface="+mn-lt"/>
              </a:rPr>
              <a:t>Diferentes opciones de carga de contenidos (</a:t>
            </a:r>
            <a:r>
              <a:rPr lang="es-AR" sz="2800" dirty="0" err="1" smtClean="0">
                <a:latin typeface="+mn-lt"/>
              </a:rPr>
              <a:t>mezzanine</a:t>
            </a:r>
            <a:r>
              <a:rPr lang="es-AR" sz="2800" dirty="0" smtClean="0">
                <a:latin typeface="+mn-lt"/>
              </a:rPr>
              <a:t>)</a:t>
            </a:r>
          </a:p>
          <a:p>
            <a:pPr lvl="2" indent="-342900"/>
            <a:r>
              <a:rPr lang="es-AR" dirty="0" smtClean="0"/>
              <a:t>Pre-encriptación de archivos antes de la carga (AES 256)</a:t>
            </a:r>
          </a:p>
          <a:p>
            <a:pPr lvl="2" indent="-342900"/>
            <a:r>
              <a:rPr lang="es-AR" dirty="0" smtClean="0"/>
              <a:t>Carga segura mediante HTTPS</a:t>
            </a:r>
          </a:p>
          <a:p>
            <a:pPr lvl="2" indent="-342900"/>
            <a:r>
              <a:rPr lang="es-AR" dirty="0" smtClean="0"/>
              <a:t>Carga rápida con </a:t>
            </a:r>
            <a:r>
              <a:rPr lang="es-AR" dirty="0" smtClean="0"/>
              <a:t>UDP usando </a:t>
            </a:r>
            <a:r>
              <a:rPr lang="es-AR" dirty="0" err="1" smtClean="0"/>
              <a:t>Aspera</a:t>
            </a:r>
            <a:endParaRPr lang="es-AR" dirty="0" smtClean="0"/>
          </a:p>
          <a:p>
            <a:pPr marL="114182" lvl="2" indent="0">
              <a:buNone/>
            </a:pPr>
            <a:endParaRPr lang="es-AR" dirty="0"/>
          </a:p>
          <a:p>
            <a:pPr marL="114182" lvl="2" indent="0">
              <a:buNone/>
            </a:pPr>
            <a:r>
              <a:rPr lang="es-AR" sz="2800" dirty="0" smtClean="0"/>
              <a:t>Soporte para múltiples Storage </a:t>
            </a:r>
            <a:r>
              <a:rPr lang="es-AR" sz="2800" dirty="0" err="1" smtClean="0"/>
              <a:t>accounts</a:t>
            </a:r>
            <a:endParaRPr lang="es-AR" sz="2800" dirty="0" smtClean="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6823" y="1806647"/>
            <a:ext cx="1094395" cy="1094395"/>
          </a:xfrm>
          <a:prstGeom prst="rect">
            <a:avLst/>
          </a:prstGeom>
        </p:spPr>
      </p:pic>
      <p:pic>
        <p:nvPicPr>
          <p:cNvPr id="14" name="Picture 13"/>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078478" y="1966542"/>
            <a:ext cx="1180952" cy="774603"/>
          </a:xfrm>
          <a:prstGeom prst="rect">
            <a:avLst/>
          </a:prstGeom>
        </p:spPr>
      </p:pic>
      <p:cxnSp>
        <p:nvCxnSpPr>
          <p:cNvPr id="13" name="Straight Arrow Connector 12"/>
          <p:cNvCxnSpPr>
            <a:stCxn id="11" idx="3"/>
            <a:endCxn id="14" idx="1"/>
          </p:cNvCxnSpPr>
          <p:nvPr/>
        </p:nvCxnSpPr>
        <p:spPr>
          <a:xfrm flipV="1">
            <a:off x="4151218" y="2353844"/>
            <a:ext cx="3927260" cy="1"/>
          </a:xfrm>
          <a:prstGeom prst="straightConnector1">
            <a:avLst/>
          </a:prstGeom>
          <a:ln w="34925">
            <a:solidFill>
              <a:srgbClr val="00B0F0"/>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5311548" y="2144892"/>
            <a:ext cx="1606600" cy="48256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s-AR" sz="2400" dirty="0" smtClean="0">
                <a:gradFill>
                  <a:gsLst>
                    <a:gs pos="0">
                      <a:srgbClr val="FFFFFF"/>
                    </a:gs>
                    <a:gs pos="100000">
                      <a:srgbClr val="FFFFFF"/>
                    </a:gs>
                  </a:gsLst>
                  <a:lin ang="5400000" scaled="0"/>
                </a:gradFill>
                <a:ea typeface="Segoe UI" pitchFamily="34" charset="0"/>
                <a:cs typeface="Segoe UI" pitchFamily="34" charset="0"/>
              </a:rPr>
              <a:t>INGEST</a:t>
            </a:r>
          </a:p>
        </p:txBody>
      </p:sp>
      <p:sp>
        <p:nvSpPr>
          <p:cNvPr id="23" name="TextBox 22"/>
          <p:cNvSpPr txBox="1"/>
          <p:nvPr/>
        </p:nvSpPr>
        <p:spPr>
          <a:xfrm>
            <a:off x="8435170" y="2527151"/>
            <a:ext cx="1889043" cy="489365"/>
          </a:xfrm>
          <a:prstGeom prst="rect">
            <a:avLst/>
          </a:prstGeom>
          <a:noFill/>
        </p:spPr>
        <p:txBody>
          <a:bodyPr wrap="none" lIns="182880" tIns="146304" rIns="182880" bIns="146304" rtlCol="0">
            <a:spAutoFit/>
          </a:bodyPr>
          <a:lstStyle/>
          <a:p>
            <a:pPr>
              <a:lnSpc>
                <a:spcPct val="90000"/>
              </a:lnSpc>
              <a:spcAft>
                <a:spcPts val="600"/>
              </a:spcAft>
            </a:pPr>
            <a:r>
              <a:rPr lang="es-AR" sz="1400" dirty="0" smtClean="0">
                <a:gradFill>
                  <a:gsLst>
                    <a:gs pos="2917">
                      <a:srgbClr val="000000"/>
                    </a:gs>
                    <a:gs pos="30000">
                      <a:srgbClr val="000000"/>
                    </a:gs>
                  </a:gsLst>
                  <a:lin ang="5400000" scaled="0"/>
                </a:gradFill>
              </a:rPr>
              <a:t>Azure Blob Storage</a:t>
            </a:r>
          </a:p>
        </p:txBody>
      </p:sp>
      <p:sp>
        <p:nvSpPr>
          <p:cNvPr id="4" name="Rounded Rectangle 3"/>
          <p:cNvSpPr/>
          <p:nvPr/>
        </p:nvSpPr>
        <p:spPr bwMode="auto">
          <a:xfrm>
            <a:off x="9241766" y="1808993"/>
            <a:ext cx="1603642" cy="544851"/>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s-AR" sz="2400" dirty="0" smtClean="0">
                <a:gradFill>
                  <a:gsLst>
                    <a:gs pos="0">
                      <a:srgbClr val="FFFFFF"/>
                    </a:gs>
                    <a:gs pos="100000">
                      <a:srgbClr val="FFFFFF"/>
                    </a:gs>
                  </a:gsLst>
                  <a:lin ang="5400000" scaled="0"/>
                </a:gradFill>
                <a:ea typeface="Segoe UI" pitchFamily="34" charset="0"/>
                <a:cs typeface="Segoe UI" pitchFamily="34" charset="0"/>
              </a:rPr>
              <a:t>ASSET</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4539" y="1859233"/>
            <a:ext cx="652182" cy="652182"/>
          </a:xfrm>
          <a:prstGeom prst="rect">
            <a:avLst/>
          </a:prstGeom>
        </p:spPr>
      </p:pic>
    </p:spTree>
    <p:extLst>
      <p:ext uri="{BB962C8B-B14F-4D97-AF65-F5344CB8AC3E}">
        <p14:creationId xmlns:p14="http://schemas.microsoft.com/office/powerpoint/2010/main" val="2602146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0" end="0"/>
                                            </p:txEl>
                                          </p:spTgt>
                                        </p:tgtEl>
                                        <p:attrNameLst>
                                          <p:attrName>style.visibility</p:attrName>
                                        </p:attrNameLst>
                                      </p:cBhvr>
                                      <p:to>
                                        <p:strVal val="visible"/>
                                      </p:to>
                                    </p:set>
                                    <p:animEffect transition="in" filter="fade">
                                      <p:cBhvr>
                                        <p:cTn id="32" dur="500"/>
                                        <p:tgtEl>
                                          <p:spTgt spid="3">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500"/>
                                        <p:tgtEl>
                                          <p:spTgt spid="3">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500"/>
                                        <p:tgtEl>
                                          <p:spTgt spid="3">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animEffect transition="in" filter="fade">
                                      <p:cBhvr>
                                        <p:cTn id="41" dur="500"/>
                                        <p:tgtEl>
                                          <p:spTgt spid="3">
                                            <p:txEl>
                                              <p:pRg st="3" end="3"/>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animEffect transition="in" filter="fade">
                                      <p:cBhvr>
                                        <p:cTn id="4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animBg="1"/>
      <p:bldP spid="23" grpId="0"/>
      <p:bldP spid="4" grpId="0" animBg="1"/>
    </p:bldLst>
  </p:timing>
</p:sld>
</file>

<file path=ppt/theme/_rels/theme3.xml.rels><?xml version="1.0" encoding="UTF-8" standalone="yes"?>
<Relationships xmlns="http://schemas.openxmlformats.org/package/2006/relationships"><Relationship Id="rId1" Type="http://schemas.openxmlformats.org/officeDocument/2006/relationships/image" Target="../media/image2.png"/></Relationships>
</file>

<file path=ppt/theme/_rels/theme6.xml.rels><?xml version="1.0" encoding="UTF-8" standalone="yes"?>
<Relationships xmlns="http://schemas.openxmlformats.org/package/2006/relationships"><Relationship Id="rId1" Type="http://schemas.openxmlformats.org/officeDocument/2006/relationships/image" Target="../media/image2.png"/></Relationships>
</file>

<file path=ppt/theme/_rels/theme7.xml.rels><?xml version="1.0" encoding="UTF-8" standalone="yes"?>
<Relationships xmlns="http://schemas.openxmlformats.org/package/2006/relationships"><Relationship Id="rId1" Type="http://schemas.openxmlformats.org/officeDocument/2006/relationships/image" Target="../media/image2.png"/></Relationships>
</file>

<file path=ppt/theme/_rels/theme8.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161FDC1C-887D-4D37-A3B8-501A0D7FCE91}"/>
    </a:ext>
  </a:extLst>
</a:theme>
</file>

<file path=ppt/theme/theme10.xml><?xml version="1.0" encoding="utf-8"?>
<a:theme xmlns:a="http://schemas.openxmlformats.org/drawingml/2006/main" name="5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77D943FD-14B8-44E2-8654-45FFC5725295}"/>
    </a:ext>
  </a:extLst>
</a:theme>
</file>

<file path=ppt/theme/theme11.xml><?xml version="1.0" encoding="utf-8"?>
<a:theme xmlns:a="http://schemas.openxmlformats.org/drawingml/2006/main" name="2_TechEd_2013_Template_16x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1C51DB80-4D32-42E5-A883-DE1CB353FBB9}"/>
    </a:ext>
  </a:extLst>
</a:theme>
</file>

<file path=ppt/theme/theme12.xml><?xml version="1.0" encoding="utf-8"?>
<a:theme xmlns:a="http://schemas.openxmlformats.org/drawingml/2006/main" name="1_TechEd_2013_Template_16x9">
  <a:themeElements>
    <a:clrScheme name="TechEd 2013 Template">
      <a:dk1>
        <a:srgbClr val="000000"/>
      </a:dk1>
      <a:lt1>
        <a:srgbClr val="FFFFFF"/>
      </a:lt1>
      <a:dk2>
        <a:srgbClr val="002050"/>
      </a:dk2>
      <a:lt2>
        <a:srgbClr val="FFFFFF"/>
      </a:lt2>
      <a:accent1>
        <a:srgbClr val="0072C6"/>
      </a:accent1>
      <a:accent2>
        <a:srgbClr val="DC3C00"/>
      </a:accent2>
      <a:accent3>
        <a:srgbClr val="505050"/>
      </a:accent3>
      <a:accent4>
        <a:srgbClr val="D2D2D2"/>
      </a:accent4>
      <a:accent5>
        <a:srgbClr val="7FBA00"/>
      </a:accent5>
      <a:accent6>
        <a:srgbClr val="007233"/>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1C51DB80-4D32-42E5-A883-DE1CB353FBB9}"/>
    </a:ext>
  </a:extLst>
</a:theme>
</file>

<file path=ppt/theme/theme13.xml><?xml version="1.0" encoding="utf-8"?>
<a:theme xmlns:a="http://schemas.openxmlformats.org/drawingml/2006/main" name="3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71A47D93-AA73-4407-BA74-1AF7113CDBA9}"/>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161FDC1C-887D-4D37-A3B8-501A0D7FCE91}"/>
    </a:ext>
  </a:extLst>
</a:theme>
</file>

<file path=ppt/theme/theme16.xml><?xml version="1.0" encoding="utf-8"?>
<a:theme xmlns:a="http://schemas.openxmlformats.org/drawingml/2006/main" name="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C14 - Office Video Session.potx" id="{69D5BDCC-0189-48F0-B342-E896D1489FE9}" vid="{49B08827-E040-4AD1-B92C-A64F5E7D814C}"/>
    </a:ext>
  </a:extLst>
</a:theme>
</file>

<file path=ppt/theme/theme17.xml><?xml version="1.0" encoding="utf-8"?>
<a:theme xmlns:a="http://schemas.openxmlformats.org/drawingml/2006/main" name="1_5-30499_SPC_2014_Exec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harePoint_Conference_2014_Exec_Template" id="{F96B0763-F710-416C-8427-3D71E10E9EFE}" vid="{CF1F79E0-1728-4D1E-8884-199306FDD0CE}"/>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30426_BUILD_2013_Template_D.Blu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Build_2013_Template_16x9" id="{F0E36718-832C-4AEA-8417-41A66B189204}" vid="{406DC43E-3286-418B-B3CF-9AE2AA3691B2}"/>
    </a:ext>
  </a:extLst>
</a:theme>
</file>

<file path=ppt/theme/theme3.xml><?xml version="1.0" encoding="utf-8"?>
<a:theme xmlns:a="http://schemas.openxmlformats.org/drawingml/2006/main" name="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4.xml><?xml version="1.0" encoding="utf-8"?>
<a:theme xmlns:a="http://schemas.openxmlformats.org/drawingml/2006/main" name="4_5-30405_Build_Template_16x9_White_Background">
  <a:themeElements>
    <a:clrScheme name="Build">
      <a:dk1>
        <a:srgbClr val="000000"/>
      </a:dk1>
      <a:lt1>
        <a:srgbClr val="FFFFFF"/>
      </a:lt1>
      <a:dk2>
        <a:srgbClr val="00BCF2"/>
      </a:dk2>
      <a:lt2>
        <a:srgbClr val="FFFFFF"/>
      </a:lt2>
      <a:accent1>
        <a:srgbClr val="00BCF2"/>
      </a:accent1>
      <a:accent2>
        <a:srgbClr val="9B4F96"/>
      </a:accent2>
      <a:accent3>
        <a:srgbClr val="E81123"/>
      </a:accent3>
      <a:accent4>
        <a:srgbClr val="00188F"/>
      </a:accent4>
      <a:accent5>
        <a:srgbClr val="7FBA00"/>
      </a:accent5>
      <a:accent6>
        <a:srgbClr val="FF8C00"/>
      </a:accent6>
      <a:hlink>
        <a:srgbClr val="000000"/>
      </a:hlink>
      <a:folHlink>
        <a:srgbClr val="0C0C0C"/>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5.xml><?xml version="1.0" encoding="utf-8"?>
<a:theme xmlns:a="http://schemas.openxmlformats.org/drawingml/2006/main" name="2_5-30405_Build_Template_16x9_LightBlue_Color_Background">
  <a:themeElements>
    <a:clrScheme name="Build - Light Blue">
      <a:dk1>
        <a:srgbClr val="000000"/>
      </a:dk1>
      <a:lt1>
        <a:srgbClr val="FFFFFF"/>
      </a:lt1>
      <a:dk2>
        <a:srgbClr val="00BCF2"/>
      </a:dk2>
      <a:lt2>
        <a:srgbClr val="FFFFFF"/>
      </a:lt2>
      <a:accent1>
        <a:srgbClr val="00188F"/>
      </a:accent1>
      <a:accent2>
        <a:srgbClr val="9B4F96"/>
      </a:accent2>
      <a:accent3>
        <a:srgbClr val="E34A28"/>
      </a:accent3>
      <a:accent4>
        <a:srgbClr val="00D8CC"/>
      </a:accent4>
      <a:accent5>
        <a:srgbClr val="7FBA00"/>
      </a:accent5>
      <a:accent6>
        <a:srgbClr val="FF8C00"/>
      </a:accent6>
      <a:hlink>
        <a:srgbClr val="00188F"/>
      </a:hlink>
      <a:folHlink>
        <a:srgbClr val="00188F"/>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34A28"/>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gs>
                <a:gs pos="100000">
                  <a:schemeClr val="tx1"/>
                </a:gs>
              </a:gsLst>
              <a:lin ang="5400000" scaled="0"/>
            </a:gradFill>
          </a:defRPr>
        </a:defPPr>
      </a:lstStyle>
    </a:txDef>
  </a:objectDefaults>
  <a:extraClrSchemeLst/>
</a:theme>
</file>

<file path=ppt/theme/theme6.xml><?xml version="1.0" encoding="utf-8"?>
<a:theme xmlns:a="http://schemas.openxmlformats.org/drawingml/2006/main" name="1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7.xml><?xml version="1.0" encoding="utf-8"?>
<a:theme xmlns:a="http://schemas.openxmlformats.org/drawingml/2006/main" name="2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8.xml><?xml version="1.0" encoding="utf-8"?>
<a:theme xmlns:a="http://schemas.openxmlformats.org/drawingml/2006/main" name="3_MS1444_Windows Azure Template 16x9_r08b">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2_5-30426_BUILD_2013_Template_White">
  <a:themeElements>
    <a:clrScheme name="Build 2013 Template">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188F"/>
        </a:solidFill>
        <a:ln>
          <a:noFill/>
          <a:headEnd type="none" w="med" len="med"/>
          <a:tailEnd type="none" w="med" len="med"/>
        </a:ln>
        <a:effectLst/>
      </a:spPr>
      <a:bodyPr lIns="91440" tIns="91440" rIns="34294" bIns="34294" anchor="t" anchorCtr="0"/>
      <a:lstStyle>
        <a:defPPr defTabSz="932406">
          <a:defRPr sz="1600" spc="-102"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rtlCol="0">
        <a:spAutoFit/>
      </a:bodyPr>
      <a:lstStyle>
        <a:defPPr>
          <a:defRPr sz="2400" dirty="0" smtClean="0">
            <a:gradFill>
              <a:gsLst>
                <a:gs pos="0">
                  <a:schemeClr val="tx1">
                    <a:lumMod val="75000"/>
                    <a:lumOff val="25000"/>
                  </a:schemeClr>
                </a:gs>
                <a:gs pos="100000">
                  <a:schemeClr val="tx1">
                    <a:lumMod val="75000"/>
                    <a:lumOff val="25000"/>
                  </a:schemeClr>
                </a:gs>
              </a:gsLst>
              <a:lin ang="5400000" scaled="0"/>
            </a:gradFill>
          </a:defRPr>
        </a:defPPr>
      </a:lstStyle>
    </a:txDef>
  </a:objectDefaults>
  <a:extraClrSchemeLst/>
  <a:extLst>
    <a:ext uri="{05A4C25C-085E-4340-85A3-A5531E510DB2}">
      <thm15:themeFamily xmlns:thm15="http://schemas.microsoft.com/office/thememl/2012/main" name="AZR324_MingfeiGeorge.potx" id="{DB338AD4-9DDC-4969-AD6F-7D33CCBF539F}" vid="{0C0E26E6-E62C-4012-9BA1-D861250DEF0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89fe5faf2f25a24617a4f509b32cc989">
  <xsd:schema xmlns:xsd="http://www.w3.org/2001/XMLSchema" xmlns:xs="http://www.w3.org/2001/XMLSchema" xmlns:p="http://schemas.microsoft.com/office/2006/metadata/properties" xmlns:ns2="2295e2e7-0eeb-498e-8716-217bb2ee6ee3" xmlns:ns3="230e9df3-be65-4c73-a93b-d1236ebd677e" xmlns:ns4="8b529f77-48ab-4581-b468-93f09345b8aa" targetNamespace="http://schemas.microsoft.com/office/2006/metadata/properties" ma:root="true" ma:fieldsID="dfcb5511298a0ed35e170e5fd997f4f9" ns2:_="" ns3:_="" ns4:_="">
    <xsd:import namespace="2295e2e7-0eeb-498e-8716-217bb2ee6ee3"/>
    <xsd:import namespace="230e9df3-be65-4c73-a93b-d1236ebd677e"/>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3:TaxCatchAll" minOccurs="0"/>
                <xsd:element ref="ns2:ProductTaxHTField0" minOccurs="0"/>
                <xsd:element ref="ns3:TaxCatchAllLabel" minOccurs="0"/>
                <xsd:element ref="ns2:CampaignTaxHTField0" minOccurs="0"/>
                <xsd:element ref="ns2:TrackTaxHTField0" minOccurs="0"/>
                <xsd:element ref="ns2:Event_x0020_VenueTaxHTField0" minOccurs="0"/>
                <xsd:element ref="ns4: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nillable="true" ma:taxonomy="true" ma:internalName="Event1TaxHTField0" ma:taxonomyFieldName="Event1" ma:displayName="Event Name" ma:readOnly="fals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2013-06-28T07:00:00+00:00</Event_x0020_End_x0020_Date>
    <Event_x0020_Start_x0020_Date xmlns="2295e2e7-0eeb-498e-8716-217bb2ee6ee3">2013-06-26T07:00:00+00:00</Event_x0020_Start_x0020_Dat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Event_x0020_VenueTaxHTField0>
    <TaxCatchAll xmlns="230e9df3-be65-4c73-a93b-d1236ebd677e">
      <Value>497</Value>
      <Value>605</Value>
    </TaxCatchAll>
    <AudienceTaxHTField0 xmlns="8b529f77-48ab-4581-b468-93f09345b8aa">
      <Terms xmlns="http://schemas.microsoft.com/office/infopath/2007/PartnerControls"/>
    </AudienceTaxHTField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689815-4B65-4FA2-B74B-E9A4DF6AE7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230e9df3-be65-4c73-a93b-d1236ebd677e"/>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www.w3.org/XML/1998/namespace"/>
    <ds:schemaRef ds:uri="http://purl.org/dc/dcmitype/"/>
    <ds:schemaRef ds:uri="http://purl.org/dc/terms/"/>
    <ds:schemaRef ds:uri="8b529f77-48ab-4581-b468-93f09345b8aa"/>
    <ds:schemaRef ds:uri="http://schemas.openxmlformats.org/package/2006/metadata/core-properties"/>
    <ds:schemaRef ds:uri="http://purl.org/dc/elements/1.1/"/>
    <ds:schemaRef ds:uri="http://schemas.microsoft.com/office/infopath/2007/PartnerControls"/>
    <ds:schemaRef ds:uri="230e9df3-be65-4c73-a93b-d1236ebd677e"/>
    <ds:schemaRef ds:uri="2295e2e7-0eeb-498e-8716-217bb2ee6ee3"/>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AZR549_Yan</Template>
  <TotalTime>13007</TotalTime>
  <Words>1703</Words>
  <Application>Microsoft Office PowerPoint</Application>
  <PresentationFormat>Custom</PresentationFormat>
  <Paragraphs>318</Paragraphs>
  <Slides>30</Slides>
  <Notes>7</Notes>
  <HiddenSlides>0</HiddenSlides>
  <MMClips>0</MMClips>
  <ScaleCrop>false</ScaleCrop>
  <HeadingPairs>
    <vt:vector size="6" baseType="variant">
      <vt:variant>
        <vt:lpstr>Fonts Used</vt:lpstr>
      </vt:variant>
      <vt:variant>
        <vt:i4>11</vt:i4>
      </vt:variant>
      <vt:variant>
        <vt:lpstr>Theme</vt:lpstr>
      </vt:variant>
      <vt:variant>
        <vt:i4>17</vt:i4>
      </vt:variant>
      <vt:variant>
        <vt:lpstr>Slide Titles</vt:lpstr>
      </vt:variant>
      <vt:variant>
        <vt:i4>30</vt:i4>
      </vt:variant>
    </vt:vector>
  </HeadingPairs>
  <TitlesOfParts>
    <vt:vector size="58" baseType="lpstr">
      <vt:lpstr>ＭＳ Ｐゴシック</vt:lpstr>
      <vt:lpstr>Arial</vt:lpstr>
      <vt:lpstr>Avenir LT Pro 45 Book</vt:lpstr>
      <vt:lpstr>Calibri</vt:lpstr>
      <vt:lpstr>Calibri Light</vt:lpstr>
      <vt:lpstr>Consolas</vt:lpstr>
      <vt:lpstr>Segoe UI</vt:lpstr>
      <vt:lpstr>Segoe UI Light</vt:lpstr>
      <vt:lpstr>Tekton Pro</vt:lpstr>
      <vt:lpstr>Trebuchet MS</vt:lpstr>
      <vt:lpstr>Wingdings</vt:lpstr>
      <vt:lpstr>5-30426_BUILD_2013_Template_White</vt:lpstr>
      <vt:lpstr>1_5-30426_BUILD_2013_Template_D.Blue</vt:lpstr>
      <vt:lpstr>MS1444_Windows Azure Template 16x9_r08b</vt:lpstr>
      <vt:lpstr>4_5-30405_Build_Template_16x9_White_Background</vt:lpstr>
      <vt:lpstr>2_5-30405_Build_Template_16x9_LightBlue_Color_Background</vt:lpstr>
      <vt:lpstr>1_MS1444_Windows Azure Template 16x9_r08b</vt:lpstr>
      <vt:lpstr>2_MS1444_Windows Azure Template 16x9_r08b</vt:lpstr>
      <vt:lpstr>3_MS1444_Windows Azure Template 16x9_r08b</vt:lpstr>
      <vt:lpstr>2_5-30426_BUILD_2013_Template_White</vt:lpstr>
      <vt:lpstr>5_5-30405_Build_Template_16x9_White_Background</vt:lpstr>
      <vt:lpstr>2_TechEd_2013_Template_16x9</vt:lpstr>
      <vt:lpstr>1_TechEd_2013_Template_16x9</vt:lpstr>
      <vt:lpstr>3_5-30405_Build_Template_16x9_LightBlue_Color_Background</vt:lpstr>
      <vt:lpstr>Office Theme</vt:lpstr>
      <vt:lpstr>1_5-30426_BUILD_2013_Template_White</vt:lpstr>
      <vt:lpstr>5-30499_SPC_2014_Exec_Template_16x9</vt:lpstr>
      <vt:lpstr>1_5-30499_SPC_2014_Exec_Template_16x9</vt:lpstr>
      <vt:lpstr>Construyendo aplicaciones Media con Microsoft Azure Media Services</vt:lpstr>
      <vt:lpstr>Agenda</vt:lpstr>
      <vt:lpstr>Introducción</vt:lpstr>
      <vt:lpstr>Conceptos de Media en general</vt:lpstr>
      <vt:lpstr>Desafíos</vt:lpstr>
      <vt:lpstr>PowerPoint Presentation</vt:lpstr>
      <vt:lpstr>Principales Características</vt:lpstr>
      <vt:lpstr>PowerPoint Presentation</vt:lpstr>
      <vt:lpstr>Paso #1: Carga de Contenidos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Live Streaming</vt:lpstr>
      <vt:lpstr>PowerPoint Presentation</vt:lpstr>
      <vt:lpstr>Demos</vt:lpstr>
      <vt:lpstr>Nuevas Características (Preview)</vt:lpstr>
      <vt:lpstr>Live Encoding</vt:lpstr>
      <vt:lpstr>Dynamic Manifests</vt:lpstr>
      <vt:lpstr>Rendered Sub-Clips</vt:lpstr>
      <vt:lpstr>PowerPoint Presentation</vt:lpstr>
      <vt:lpstr>Muchas Gracias!</vt:lpstr>
    </vt:vector>
  </TitlesOfParts>
  <Company>Southworks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Construyendo aplicaciones Media con Microsoft Azure Media Services</dc:title>
  <dc:creator>Mariano Converti</dc:creator>
  <cp:lastModifiedBy>Mariano Converti</cp:lastModifiedBy>
  <cp:revision>46</cp:revision>
  <dcterms:created xsi:type="dcterms:W3CDTF">2013-06-17T21:52:45Z</dcterms:created>
  <dcterms:modified xsi:type="dcterms:W3CDTF">2015-04-24T19:47:46Z</dcterms:modified>
</cp:coreProperties>
</file>